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37" r:id="rId1"/>
  </p:sldMasterIdLst>
  <p:sldIdLst>
    <p:sldId id="256" r:id="rId2"/>
    <p:sldId id="261" r:id="rId3"/>
    <p:sldId id="259" r:id="rId4"/>
    <p:sldId id="262" r:id="rId5"/>
    <p:sldId id="260" r:id="rId6"/>
    <p:sldId id="263" r:id="rId7"/>
    <p:sldId id="265" r:id="rId8"/>
    <p:sldId id="267" r:id="rId9"/>
    <p:sldId id="264" r:id="rId10"/>
    <p:sldId id="266" r:id="rId11"/>
  </p:sldIdLst>
  <p:sldSz cx="9144000" cy="6858000" type="screen4x3"/>
  <p:notesSz cx="6918325"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21" d="100"/>
          <a:sy n="121" d="100"/>
        </p:scale>
        <p:origin x="306" y="2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s-ES_tradnl" smtClean="0"/>
              <a:t>Clic para editar título</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n-US" dirty="0"/>
          </a:p>
        </p:txBody>
      </p:sp>
      <p:sp>
        <p:nvSpPr>
          <p:cNvPr id="15" name="Date Placeholder 14"/>
          <p:cNvSpPr>
            <a:spLocks noGrp="1"/>
          </p:cNvSpPr>
          <p:nvPr>
            <p:ph type="dt" sz="half" idx="10"/>
          </p:nvPr>
        </p:nvSpPr>
        <p:spPr/>
        <p:txBody>
          <a:bodyPr/>
          <a:lstStyle/>
          <a:p>
            <a:fld id="{055FF6D4-D4D7-426A-98F7-170A3668379E}" type="datetime1">
              <a:rPr lang="en-US" smtClean="0"/>
              <a:pPr/>
              <a:t>10/14/2013</a:t>
            </a:fld>
            <a:endParaRPr lang="en-US" dirty="0"/>
          </a:p>
        </p:txBody>
      </p:sp>
      <p:sp>
        <p:nvSpPr>
          <p:cNvPr id="16" name="Slide Number Placeholder 15"/>
          <p:cNvSpPr>
            <a:spLocks noGrp="1"/>
          </p:cNvSpPr>
          <p:nvPr>
            <p:ph type="sldNum" sz="quarter" idx="11"/>
          </p:nvPr>
        </p:nvSpPr>
        <p:spPr/>
        <p:txBody>
          <a:bodyPr/>
          <a:lstStyle/>
          <a:p>
            <a:fld id="{1AD20DFC-E2D5-4BD6-B744-D8DEEAB5F7C2}"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Date Placeholder 3"/>
          <p:cNvSpPr>
            <a:spLocks noGrp="1"/>
          </p:cNvSpPr>
          <p:nvPr>
            <p:ph type="dt" sz="half" idx="10"/>
          </p:nvPr>
        </p:nvSpPr>
        <p:spPr/>
        <p:txBody>
          <a:bodyPr/>
          <a:lstStyle/>
          <a:p>
            <a:fld id="{D85AC8A2-C63C-49A4-89E9-2E4420D2ECA8}"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s-ES_tradnl" smtClean="0"/>
              <a:t>Clic para editar título</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10"/>
          </p:nvPr>
        </p:nvSpPr>
        <p:spPr/>
        <p:txBody>
          <a:bodyPr/>
          <a:lstStyle/>
          <a:p>
            <a:fld id="{D85AC8A2-C63C-49A4-89E9-2E4420D2ECA8}"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13" name="Title 12"/>
          <p:cNvSpPr>
            <a:spLocks noGrp="1"/>
          </p:cNvSpPr>
          <p:nvPr>
            <p:ph type="title"/>
          </p:nvPr>
        </p:nvSpPr>
        <p:spPr/>
        <p:txBody>
          <a:bodyPr/>
          <a:lstStyle/>
          <a:p>
            <a:r>
              <a:rPr lang="es-ES_tradnl" smtClean="0"/>
              <a:t>Clic para editar título</a:t>
            </a:r>
            <a:endParaRPr lang="en-US"/>
          </a:p>
        </p:txBody>
      </p:sp>
      <p:sp>
        <p:nvSpPr>
          <p:cNvPr id="14" name="Date Placeholder 13"/>
          <p:cNvSpPr>
            <a:spLocks noGrp="1"/>
          </p:cNvSpPr>
          <p:nvPr>
            <p:ph type="dt" sz="half" idx="10"/>
          </p:nvPr>
        </p:nvSpPr>
        <p:spPr/>
        <p:txBody>
          <a:bodyPr/>
          <a:lstStyle/>
          <a:p>
            <a:fld id="{D85AC8A2-C63C-49A4-89E9-2E4420D2ECA8}" type="datetimeFigureOut">
              <a:rPr lang="en-US" smtClean="0"/>
              <a:t>10/14/2013</a:t>
            </a:fld>
            <a:endParaRPr lang="en-US"/>
          </a:p>
        </p:txBody>
      </p:sp>
      <p:sp>
        <p:nvSpPr>
          <p:cNvPr id="15" name="Slide Number Placeholder 14"/>
          <p:cNvSpPr>
            <a:spLocks noGrp="1"/>
          </p:cNvSpPr>
          <p:nvPr>
            <p:ph type="sldNum" sz="quarter" idx="11"/>
          </p:nvPr>
        </p:nvSpPr>
        <p:spPr/>
        <p:txBody>
          <a:bodyPr/>
          <a:lstStyle/>
          <a:p>
            <a:fld id="{74C7E049-B585-4EE6-96C0-EEB30EAA14FD}"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12" name="Date Placeholder 11"/>
          <p:cNvSpPr>
            <a:spLocks noGrp="1"/>
          </p:cNvSpPr>
          <p:nvPr>
            <p:ph type="dt" sz="half" idx="10"/>
          </p:nvPr>
        </p:nvSpPr>
        <p:spPr/>
        <p:txBody>
          <a:bodyPr/>
          <a:lstStyle/>
          <a:p>
            <a:fld id="{42295D47-465E-4A05-802B-049480555B6D}" type="datetime1">
              <a:rPr lang="en-US" smtClean="0"/>
              <a:pPr/>
              <a:t>10/14/2013</a:t>
            </a:fld>
            <a:endParaRPr lang="en-US"/>
          </a:p>
        </p:txBody>
      </p:sp>
      <p:sp>
        <p:nvSpPr>
          <p:cNvPr id="13" name="Slide Number Placeholder 12"/>
          <p:cNvSpPr>
            <a:spLocks noGrp="1"/>
          </p:cNvSpPr>
          <p:nvPr>
            <p:ph type="sldNum" sz="quarter" idx="11"/>
          </p:nvPr>
        </p:nvSpPr>
        <p:spPr/>
        <p:txBody>
          <a:bodyPr/>
          <a:lstStyle/>
          <a:p>
            <a:fld id="{1AD20DFC-E2D5-4BD6-B744-D8DEEAB5F7C2}"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s-ES_tradnl" smtClean="0"/>
              <a:t>Clic para editar título</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D85AC8A2-C63C-49A4-89E9-2E4420D2ECA8}" type="datetimeFigureOut">
              <a:rPr lang="en-US" smtClean="0"/>
              <a:t>10/14/2013</a:t>
            </a:fld>
            <a:endParaRPr lang="en-US"/>
          </a:p>
        </p:txBody>
      </p:sp>
      <p:sp>
        <p:nvSpPr>
          <p:cNvPr id="9" name="Slide Number Placeholder 8"/>
          <p:cNvSpPr>
            <a:spLocks noGrp="1"/>
          </p:cNvSpPr>
          <p:nvPr>
            <p:ph type="sldNum" sz="quarter" idx="11"/>
          </p:nvPr>
        </p:nvSpPr>
        <p:spPr/>
        <p:txBody>
          <a:bodyPr/>
          <a:lstStyle/>
          <a:p>
            <a:fld id="{74C7E049-B585-4EE6-96C0-EEB30EAA14FD}"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s-ES_tradnl" smtClean="0"/>
              <a:t>Clic para editar título</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s-ES_tradnl" smtClean="0"/>
              <a:t>Clic para editar título</a:t>
            </a:r>
            <a:endParaRPr lang="en-US" dirty="0"/>
          </a:p>
        </p:txBody>
      </p:sp>
      <p:sp>
        <p:nvSpPr>
          <p:cNvPr id="14" name="Date Placeholder 13"/>
          <p:cNvSpPr>
            <a:spLocks noGrp="1"/>
          </p:cNvSpPr>
          <p:nvPr>
            <p:ph type="dt" sz="half" idx="10"/>
          </p:nvPr>
        </p:nvSpPr>
        <p:spPr/>
        <p:txBody>
          <a:bodyPr/>
          <a:lstStyle/>
          <a:p>
            <a:fld id="{D85AC8A2-C63C-49A4-89E9-2E4420D2ECA8}" type="datetimeFigureOut">
              <a:rPr lang="en-US" smtClean="0"/>
              <a:t>10/14/2013</a:t>
            </a:fld>
            <a:endParaRPr lang="en-US"/>
          </a:p>
        </p:txBody>
      </p:sp>
      <p:sp>
        <p:nvSpPr>
          <p:cNvPr id="15" name="Slide Number Placeholder 14"/>
          <p:cNvSpPr>
            <a:spLocks noGrp="1"/>
          </p:cNvSpPr>
          <p:nvPr>
            <p:ph type="sldNum" sz="quarter" idx="11"/>
          </p:nvPr>
        </p:nvSpPr>
        <p:spPr/>
        <p:txBody>
          <a:bodyPr/>
          <a:lstStyle/>
          <a:p>
            <a:fld id="{74C7E049-B585-4EE6-96C0-EEB30EAA14FD}"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_tradnl" smtClean="0"/>
              <a:t>Clic para editar título</a:t>
            </a:r>
            <a:endParaRPr lang="en-US"/>
          </a:p>
        </p:txBody>
      </p:sp>
      <p:sp>
        <p:nvSpPr>
          <p:cNvPr id="7" name="Date Placeholder 6"/>
          <p:cNvSpPr>
            <a:spLocks noGrp="1"/>
          </p:cNvSpPr>
          <p:nvPr>
            <p:ph type="dt" sz="half" idx="10"/>
          </p:nvPr>
        </p:nvSpPr>
        <p:spPr/>
        <p:txBody>
          <a:bodyPr/>
          <a:lstStyle/>
          <a:p>
            <a:fld id="{D85AC8A2-C63C-49A4-89E9-2E4420D2ECA8}" type="datetimeFigureOut">
              <a:rPr lang="en-US" smtClean="0"/>
              <a:t>10/14/2013</a:t>
            </a:fld>
            <a:endParaRPr lang="en-US"/>
          </a:p>
        </p:txBody>
      </p:sp>
      <p:sp>
        <p:nvSpPr>
          <p:cNvPr id="8" name="Slide Number Placeholder 7"/>
          <p:cNvSpPr>
            <a:spLocks noGrp="1"/>
          </p:cNvSpPr>
          <p:nvPr>
            <p:ph type="sldNum" sz="quarter" idx="11"/>
          </p:nvPr>
        </p:nvSpPr>
        <p:spPr/>
        <p:txBody>
          <a:bodyPr/>
          <a:lstStyle/>
          <a:p>
            <a:fld id="{74C7E049-B585-4EE6-96C0-EEB30EAA14FD}"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85AC8A2-C63C-49A4-89E9-2E4420D2ECA8}" type="datetimeFigureOut">
              <a:rPr lang="en-US" smtClean="0"/>
              <a:t>10/14/2013</a:t>
            </a:fld>
            <a:endParaRPr lang="en-US"/>
          </a:p>
        </p:txBody>
      </p:sp>
      <p:sp>
        <p:nvSpPr>
          <p:cNvPr id="6" name="Slide Number Placeholder 5"/>
          <p:cNvSpPr>
            <a:spLocks noGrp="1"/>
          </p:cNvSpPr>
          <p:nvPr>
            <p:ph type="sldNum" sz="quarter" idx="11"/>
          </p:nvPr>
        </p:nvSpPr>
        <p:spPr/>
        <p:txBody>
          <a:bodyPr/>
          <a:lstStyle/>
          <a:p>
            <a:fld id="{74C7E049-B585-4EE6-96C0-EEB30EAA14FD}"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15" name="Date Placeholder 14"/>
          <p:cNvSpPr>
            <a:spLocks noGrp="1"/>
          </p:cNvSpPr>
          <p:nvPr>
            <p:ph type="dt" sz="half" idx="10"/>
          </p:nvPr>
        </p:nvSpPr>
        <p:spPr/>
        <p:txBody>
          <a:bodyPr/>
          <a:lstStyle/>
          <a:p>
            <a:fld id="{D85AC8A2-C63C-49A4-89E9-2E4420D2ECA8}" type="datetimeFigureOut">
              <a:rPr lang="en-US" smtClean="0"/>
              <a:t>10/14/2013</a:t>
            </a:fld>
            <a:endParaRPr lang="en-US"/>
          </a:p>
        </p:txBody>
      </p:sp>
      <p:sp>
        <p:nvSpPr>
          <p:cNvPr id="16" name="Slide Number Placeholder 15"/>
          <p:cNvSpPr>
            <a:spLocks noGrp="1"/>
          </p:cNvSpPr>
          <p:nvPr>
            <p:ph type="sldNum" sz="quarter" idx="11"/>
          </p:nvPr>
        </p:nvSpPr>
        <p:spPr/>
        <p:txBody>
          <a:bodyPr/>
          <a:lstStyle/>
          <a:p>
            <a:fld id="{74C7E049-B585-4EE6-96C0-EEB30EAA14FD}"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s-ES_tradnl" smtClean="0"/>
              <a:t>Clic para editar título</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s-ES_tradnl" smtClean="0"/>
              <a:t>Clic para editar título</a:t>
            </a:r>
            <a:endParaRPr lang="en-US"/>
          </a:p>
        </p:txBody>
      </p:sp>
      <p:sp>
        <p:nvSpPr>
          <p:cNvPr id="13" name="Date Placeholder 12"/>
          <p:cNvSpPr>
            <a:spLocks noGrp="1"/>
          </p:cNvSpPr>
          <p:nvPr>
            <p:ph type="dt" sz="half" idx="10"/>
          </p:nvPr>
        </p:nvSpPr>
        <p:spPr/>
        <p:txBody>
          <a:bodyPr/>
          <a:lstStyle/>
          <a:p>
            <a:fld id="{D85AC8A2-C63C-49A4-89E9-2E4420D2ECA8}" type="datetimeFigureOut">
              <a:rPr lang="en-US" smtClean="0"/>
              <a:t>10/14/2013</a:t>
            </a:fld>
            <a:endParaRPr lang="en-US"/>
          </a:p>
        </p:txBody>
      </p:sp>
      <p:sp>
        <p:nvSpPr>
          <p:cNvPr id="14" name="Slide Number Placeholder 13"/>
          <p:cNvSpPr>
            <a:spLocks noGrp="1"/>
          </p:cNvSpPr>
          <p:nvPr>
            <p:ph type="sldNum" sz="quarter" idx="11"/>
          </p:nvPr>
        </p:nvSpPr>
        <p:spPr/>
        <p:txBody>
          <a:bodyPr/>
          <a:lstStyle/>
          <a:p>
            <a:fld id="{74C7E049-B585-4EE6-96C0-EEB30EAA14FD}"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s-ES_tradnl" smtClean="0"/>
              <a:t>Clic para editar título</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D85AC8A2-C63C-49A4-89E9-2E4420D2ECA8}" type="datetimeFigureOut">
              <a:rPr lang="en-US" smtClean="0"/>
              <a:t>10/14/2013</a:t>
            </a:fld>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74C7E049-B585-4EE6-96C0-EEB30EAA14F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4138" r:id="rId1"/>
    <p:sldLayoutId id="2147484139" r:id="rId2"/>
    <p:sldLayoutId id="2147484140" r:id="rId3"/>
    <p:sldLayoutId id="2147484141" r:id="rId4"/>
    <p:sldLayoutId id="2147484142" r:id="rId5"/>
    <p:sldLayoutId id="2147484143" r:id="rId6"/>
    <p:sldLayoutId id="2147484144" r:id="rId7"/>
    <p:sldLayoutId id="2147484145" r:id="rId8"/>
    <p:sldLayoutId id="2147484146" r:id="rId9"/>
    <p:sldLayoutId id="2147484147" r:id="rId10"/>
    <p:sldLayoutId id="2147484148" r:id="rId11"/>
  </p:sldLayoutIdLst>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slideLayout" Target="../slideLayouts/slideLayout7.xml"/><Relationship Id="rId5" Type="http://schemas.openxmlformats.org/officeDocument/2006/relationships/tags" Target="../tags/tag5.xml"/><Relationship Id="rId4" Type="http://schemas.openxmlformats.org/officeDocument/2006/relationships/tags" Target="../tags/tag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slideLayout" Target="../slideLayouts/slideLayout7.xml"/><Relationship Id="rId3" Type="http://schemas.openxmlformats.org/officeDocument/2006/relationships/tags" Target="../tags/tag8.xml"/><Relationship Id="rId7" Type="http://schemas.openxmlformats.org/officeDocument/2006/relationships/tags" Target="../tags/tag12.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tags" Target="../tags/tag11.xml"/><Relationship Id="rId5" Type="http://schemas.openxmlformats.org/officeDocument/2006/relationships/tags" Target="../tags/tag10.xml"/><Relationship Id="rId4" Type="http://schemas.openxmlformats.org/officeDocument/2006/relationships/tags" Target="../tags/tag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slideLayout" Target="../slideLayouts/slideLayout7.xml"/><Relationship Id="rId5" Type="http://schemas.openxmlformats.org/officeDocument/2006/relationships/tags" Target="../tags/tag17.xml"/><Relationship Id="rId4" Type="http://schemas.openxmlformats.org/officeDocument/2006/relationships/tags" Target="../tags/tag1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22921" y="1330281"/>
            <a:ext cx="6498159" cy="2962693"/>
          </a:xfrm>
        </p:spPr>
        <p:txBody>
          <a:bodyPr/>
          <a:lstStyle/>
          <a:p>
            <a:pPr algn="ctr"/>
            <a:r>
              <a:rPr lang="es-ES_tradnl" sz="1800" dirty="0" smtClean="0"/>
              <a:t>         </a:t>
            </a:r>
            <a:br>
              <a:rPr lang="es-ES_tradnl" sz="1800" dirty="0" smtClean="0"/>
            </a:br>
            <a:r>
              <a:rPr lang="es-ES_tradnl" sz="2800" b="1" cap="small" dirty="0" smtClean="0"/>
              <a:t>Libertad de expresión y libertad religiosa en México: </a:t>
            </a:r>
            <a:br>
              <a:rPr lang="es-ES_tradnl" sz="2800" b="1" cap="small" dirty="0" smtClean="0"/>
            </a:br>
            <a:r>
              <a:rPr lang="es-ES_tradnl" sz="1800" b="1" cap="small" dirty="0"/>
              <a:t/>
            </a:r>
            <a:br>
              <a:rPr lang="es-ES_tradnl" sz="1800" b="1" cap="small" dirty="0"/>
            </a:br>
            <a:r>
              <a:rPr lang="es-ES_tradnl" sz="1800" b="1" cap="small" dirty="0"/>
              <a:t/>
            </a:r>
            <a:br>
              <a:rPr lang="es-ES_tradnl" sz="1800" b="1" cap="small" dirty="0"/>
            </a:br>
            <a:r>
              <a:rPr lang="es-ES_tradnl" sz="2800" b="1" cap="small" dirty="0" smtClean="0"/>
              <a:t>una asignatura pendiente</a:t>
            </a:r>
            <a:br>
              <a:rPr lang="es-ES_tradnl" sz="2800" b="1" cap="small" dirty="0" smtClean="0"/>
            </a:br>
            <a:endParaRPr lang="es-ES_tradnl" sz="2800" b="1" cap="small" dirty="0"/>
          </a:p>
        </p:txBody>
      </p:sp>
      <p:sp>
        <p:nvSpPr>
          <p:cNvPr id="3" name="Subtítulo 2"/>
          <p:cNvSpPr>
            <a:spLocks noGrp="1"/>
          </p:cNvSpPr>
          <p:nvPr>
            <p:ph type="subTitle" idx="1"/>
          </p:nvPr>
        </p:nvSpPr>
        <p:spPr>
          <a:xfrm>
            <a:off x="1322921" y="4450418"/>
            <a:ext cx="6498159" cy="1658411"/>
          </a:xfrm>
        </p:spPr>
        <p:txBody>
          <a:bodyPr>
            <a:normAutofit fontScale="25000" lnSpcReduction="20000"/>
          </a:bodyPr>
          <a:lstStyle/>
          <a:p>
            <a:pPr algn="ctr"/>
            <a:r>
              <a:rPr lang="es-ES_tradnl" sz="7400" dirty="0" smtClean="0"/>
              <a:t>Eugenia Paola Carmona Díaz de León</a:t>
            </a:r>
          </a:p>
          <a:p>
            <a:pPr algn="ctr"/>
            <a:r>
              <a:rPr lang="es-ES_tradnl" sz="7400" dirty="0" smtClean="0"/>
              <a:t>Doctora en Derecho</a:t>
            </a:r>
          </a:p>
          <a:p>
            <a:pPr algn="ctr"/>
            <a:r>
              <a:rPr lang="en-US" sz="7400" dirty="0" smtClean="0"/>
              <a:t>Law and Religion Symposium</a:t>
            </a:r>
          </a:p>
          <a:p>
            <a:pPr algn="ctr"/>
            <a:r>
              <a:rPr lang="en-US" sz="7400" dirty="0" smtClean="0"/>
              <a:t>Brigham Young University</a:t>
            </a:r>
          </a:p>
          <a:p>
            <a:pPr algn="ctr"/>
            <a:r>
              <a:rPr lang="en-US" sz="7400" dirty="0" smtClean="0"/>
              <a:t>Provo, Utah</a:t>
            </a:r>
          </a:p>
          <a:p>
            <a:pPr algn="ctr"/>
            <a:r>
              <a:rPr lang="es-ES_tradnl" sz="7400" dirty="0" smtClean="0"/>
              <a:t>Octubre de 2013</a:t>
            </a:r>
          </a:p>
          <a:p>
            <a:endParaRPr lang="es-ES_tradnl" dirty="0"/>
          </a:p>
        </p:txBody>
      </p:sp>
    </p:spTree>
    <p:extLst>
      <p:ext uri="{BB962C8B-B14F-4D97-AF65-F5344CB8AC3E}">
        <p14:creationId xmlns:p14="http://schemas.microsoft.com/office/powerpoint/2010/main" val="22079589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96875" y="300038"/>
            <a:ext cx="8350250" cy="595312"/>
          </a:xfrm>
          <a:prstGeom prst="rect">
            <a:avLst/>
          </a:prstGeom>
        </p:spPr>
        <p:txBody>
          <a:bodyPr/>
          <a:lst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S_tradnl" altLang="ja-JP" sz="2800" dirty="0" smtClean="0">
                <a:cs typeface="ＭＳ Ｐゴシック" charset="0"/>
              </a:rPr>
              <a:t>IV. Tratados internacionales</a:t>
            </a:r>
            <a:endParaRPr lang="es-ES_tradnl" sz="2800" dirty="0"/>
          </a:p>
        </p:txBody>
      </p:sp>
      <p:sp>
        <p:nvSpPr>
          <p:cNvPr id="3" name="Slide Number Placeholder 2"/>
          <p:cNvSpPr>
            <a:spLocks noGrp="1"/>
          </p:cNvSpPr>
          <p:nvPr>
            <p:ph type="sldNum" sz="quarter" idx="10"/>
          </p:nvPr>
        </p:nvSpPr>
        <p:spPr bwMode="auto">
          <a:xfrm>
            <a:off x="415925" y="6554788"/>
            <a:ext cx="282575" cy="1428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900">
                <a:solidFill>
                  <a:schemeClr val="tx1"/>
                </a:solidFill>
                <a:latin typeface="Arial" charset="0"/>
                <a:ea typeface="ＭＳ Ｐゴシック" charset="0"/>
                <a:cs typeface="Arial" charset="0"/>
              </a:defRPr>
            </a:lvl1pPr>
            <a:lvl2pPr marL="742950" indent="-285750" eaLnBrk="0" hangingPunct="0">
              <a:defRPr sz="1900">
                <a:solidFill>
                  <a:schemeClr val="tx1"/>
                </a:solidFill>
                <a:latin typeface="Arial" charset="0"/>
                <a:ea typeface="Arial" charset="0"/>
                <a:cs typeface="Arial" charset="0"/>
              </a:defRPr>
            </a:lvl2pPr>
            <a:lvl3pPr marL="1143000" indent="-228600" eaLnBrk="0" hangingPunct="0">
              <a:defRPr sz="1900">
                <a:solidFill>
                  <a:schemeClr val="tx1"/>
                </a:solidFill>
                <a:latin typeface="Arial" charset="0"/>
                <a:ea typeface="Arial" charset="0"/>
                <a:cs typeface="Arial" charset="0"/>
              </a:defRPr>
            </a:lvl3pPr>
            <a:lvl4pPr marL="1600200" indent="-228600" eaLnBrk="0" hangingPunct="0">
              <a:defRPr sz="1900">
                <a:solidFill>
                  <a:schemeClr val="tx1"/>
                </a:solidFill>
                <a:latin typeface="Arial" charset="0"/>
                <a:ea typeface="Arial" charset="0"/>
                <a:cs typeface="Arial" charset="0"/>
              </a:defRPr>
            </a:lvl4pPr>
            <a:lvl5pPr marL="2057400" indent="-228600" eaLnBrk="0" hangingPunct="0">
              <a:defRPr sz="19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19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19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19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1900">
                <a:solidFill>
                  <a:schemeClr val="tx1"/>
                </a:solidFill>
                <a:latin typeface="Arial" charset="0"/>
                <a:ea typeface="Arial" charset="0"/>
                <a:cs typeface="Arial" charset="0"/>
              </a:defRPr>
            </a:lvl9pPr>
          </a:lstStyle>
          <a:p>
            <a:pPr eaLnBrk="1" hangingPunct="1"/>
            <a:fld id="{F3D1880F-6AC8-7245-8635-0BA965947222}" type="slidenum">
              <a:rPr lang="es-ES_tradnl" sz="1000" smtClean="0">
                <a:solidFill>
                  <a:schemeClr val="tx2"/>
                </a:solidFill>
              </a:rPr>
              <a:pPr eaLnBrk="1" hangingPunct="1"/>
              <a:t>10</a:t>
            </a:fld>
            <a:endParaRPr lang="es-ES_tradnl" sz="1000">
              <a:solidFill>
                <a:schemeClr val="tx2"/>
              </a:solidFill>
            </a:endParaRPr>
          </a:p>
        </p:txBody>
      </p:sp>
      <p:sp>
        <p:nvSpPr>
          <p:cNvPr id="4" name="Freeform 4"/>
          <p:cNvSpPr>
            <a:spLocks/>
          </p:cNvSpPr>
          <p:nvPr/>
        </p:nvSpPr>
        <p:spPr bwMode="gray">
          <a:xfrm>
            <a:off x="2816225" y="1448484"/>
            <a:ext cx="1846263" cy="4859773"/>
          </a:xfrm>
          <a:custGeom>
            <a:avLst/>
            <a:gdLst>
              <a:gd name="T0" fmla="*/ 0 w 1220"/>
              <a:gd name="T1" fmla="*/ 1276 h 3137"/>
              <a:gd name="T2" fmla="*/ 1220 w 1220"/>
              <a:gd name="T3" fmla="*/ 0 h 3137"/>
              <a:gd name="T4" fmla="*/ 1207 w 1220"/>
              <a:gd name="T5" fmla="*/ 3137 h 3137"/>
              <a:gd name="T6" fmla="*/ 0 w 1220"/>
              <a:gd name="T7" fmla="*/ 1712 h 3137"/>
              <a:gd name="T8" fmla="*/ 0 w 1220"/>
              <a:gd name="T9" fmla="*/ 1276 h 3137"/>
              <a:gd name="T10" fmla="*/ 0 60000 65536"/>
              <a:gd name="T11" fmla="*/ 0 60000 65536"/>
              <a:gd name="T12" fmla="*/ 0 60000 65536"/>
              <a:gd name="T13" fmla="*/ 0 60000 65536"/>
              <a:gd name="T14" fmla="*/ 0 60000 65536"/>
              <a:gd name="T15" fmla="*/ 0 w 1220"/>
              <a:gd name="T16" fmla="*/ 0 h 3137"/>
              <a:gd name="T17" fmla="*/ 1220 w 1220"/>
              <a:gd name="T18" fmla="*/ 3137 h 3137"/>
            </a:gdLst>
            <a:ahLst/>
            <a:cxnLst>
              <a:cxn ang="T10">
                <a:pos x="T0" y="T1"/>
              </a:cxn>
              <a:cxn ang="T11">
                <a:pos x="T2" y="T3"/>
              </a:cxn>
              <a:cxn ang="T12">
                <a:pos x="T4" y="T5"/>
              </a:cxn>
              <a:cxn ang="T13">
                <a:pos x="T6" y="T7"/>
              </a:cxn>
              <a:cxn ang="T14">
                <a:pos x="T8" y="T9"/>
              </a:cxn>
            </a:cxnLst>
            <a:rect l="T15" t="T16" r="T17" b="T18"/>
            <a:pathLst>
              <a:path w="1220" h="3137">
                <a:moveTo>
                  <a:pt x="0" y="1276"/>
                </a:moveTo>
                <a:lnTo>
                  <a:pt x="1220" y="0"/>
                </a:lnTo>
                <a:lnTo>
                  <a:pt x="1207" y="3137"/>
                </a:lnTo>
                <a:lnTo>
                  <a:pt x="0" y="1712"/>
                </a:lnTo>
                <a:lnTo>
                  <a:pt x="0" y="1276"/>
                </a:lnTo>
                <a:close/>
              </a:path>
            </a:pathLst>
          </a:custGeom>
          <a:ln>
            <a:headEnd/>
            <a:tailEnd/>
          </a:ln>
        </p:spPr>
        <p:style>
          <a:lnRef idx="0">
            <a:schemeClr val="accent1"/>
          </a:lnRef>
          <a:fillRef idx="3">
            <a:schemeClr val="accent1"/>
          </a:fillRef>
          <a:effectRef idx="3">
            <a:schemeClr val="accent1"/>
          </a:effectRef>
          <a:fontRef idx="minor">
            <a:schemeClr val="lt1"/>
          </a:fontRef>
        </p:style>
        <p:txBody>
          <a:bodyPr lIns="54000" tIns="54000" rIns="54000" bIns="54000" anchor="ctr"/>
          <a:lstStyle/>
          <a:p>
            <a:pPr>
              <a:defRPr/>
            </a:pPr>
            <a:endParaRPr lang="es-ES_tradnl">
              <a:ea typeface="+mn-ea"/>
            </a:endParaRPr>
          </a:p>
        </p:txBody>
      </p:sp>
      <p:sp>
        <p:nvSpPr>
          <p:cNvPr id="5" name="Rectangle 5"/>
          <p:cNvSpPr>
            <a:spLocks noChangeArrowheads="1"/>
          </p:cNvSpPr>
          <p:nvPr/>
        </p:nvSpPr>
        <p:spPr bwMode="gray">
          <a:xfrm>
            <a:off x="4651375" y="1448484"/>
            <a:ext cx="3530600" cy="4859773"/>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lIns="72000" tIns="72000" rIns="72000" bIns="72000"/>
          <a:lstStyle/>
          <a:p>
            <a:pPr marL="359623" indent="-359623" algn="ctr" defTabSz="957998">
              <a:lnSpc>
                <a:spcPct val="106000"/>
              </a:lnSpc>
              <a:spcBef>
                <a:spcPts val="1344"/>
              </a:spcBef>
              <a:spcAft>
                <a:spcPts val="0"/>
              </a:spcAft>
              <a:defRPr/>
            </a:pPr>
            <a:r>
              <a:rPr lang="es-ES_tradnl" sz="1200" b="1" dirty="0" smtClean="0">
                <a:solidFill>
                  <a:srgbClr val="FFFFFF"/>
                </a:solidFill>
              </a:rPr>
              <a:t>Convención Americana sobre Derechos Humanos (1969)</a:t>
            </a:r>
          </a:p>
          <a:p>
            <a:pPr algn="just"/>
            <a:r>
              <a:rPr lang="es-ES_tradnl" sz="800" b="1" dirty="0"/>
              <a:t>Artículo 12.  Libertad de Conciencia y  de Religión </a:t>
            </a:r>
            <a:endParaRPr lang="es-ES_tradnl" sz="800" dirty="0"/>
          </a:p>
          <a:p>
            <a:pPr algn="just"/>
            <a:r>
              <a:rPr lang="es-ES_tradnl" sz="800" dirty="0"/>
              <a:t>1. Toda persona tiene derecho a la libertad de conciencia y de religión.  Este derecho implica la libertad de conservar su religión o sus creencias, o de cambiar de religión o de creencias, así como la libertad de profesar y divulgar su religión o sus creencias, individual o colectivamente, tanto en público como en privado. </a:t>
            </a:r>
          </a:p>
          <a:p>
            <a:pPr algn="just"/>
            <a:r>
              <a:rPr lang="es-ES_tradnl" sz="800" dirty="0"/>
              <a:t> 2. Nadie puede ser objeto de medidas restrictivas que puedan menoscabar la libertad de conservar su religión o sus creencias o de cambiar de religión o de creencias. </a:t>
            </a:r>
          </a:p>
          <a:p>
            <a:pPr algn="just"/>
            <a:r>
              <a:rPr lang="es-ES_tradnl" sz="800" dirty="0"/>
              <a:t> 3. La libertad de manifestar la propia religión y las propias creencias está sujeta únicamente a las limitaciones prescritas por la ley y que sean necesarias para proteger la seguridad, el orden, la salud o la moral públicos o los derechos o libertades de los demás. </a:t>
            </a:r>
          </a:p>
          <a:p>
            <a:pPr algn="just"/>
            <a:r>
              <a:rPr lang="es-ES_tradnl" sz="800" dirty="0"/>
              <a:t> 4. Los padres, y en su caso los tutores, tienen derecho a que sus hijos o pupilos reciban la educación religiosa y moral que esté de acuerdo con sus propias convicciones</a:t>
            </a:r>
            <a:r>
              <a:rPr lang="es-ES_tradnl" sz="800" dirty="0" smtClean="0"/>
              <a:t>.</a:t>
            </a:r>
          </a:p>
          <a:p>
            <a:endParaRPr lang="es-ES_tradnl" sz="800" dirty="0"/>
          </a:p>
          <a:p>
            <a:endParaRPr lang="es-ES_tradnl" sz="800" dirty="0" smtClean="0"/>
          </a:p>
          <a:p>
            <a:pPr algn="ctr"/>
            <a:r>
              <a:rPr lang="es-ES_tradnl" sz="1100" b="1" dirty="0" smtClean="0"/>
              <a:t>Protocolo Adicional a la CADH (1988)</a:t>
            </a:r>
          </a:p>
          <a:p>
            <a:endParaRPr lang="es-ES_tradnl" sz="800" dirty="0"/>
          </a:p>
          <a:p>
            <a:pPr algn="just"/>
            <a:r>
              <a:rPr lang="es-ES_tradnl" sz="800" dirty="0" smtClean="0"/>
              <a:t>Artículo 3. Los </a:t>
            </a:r>
            <a:r>
              <a:rPr lang="es-ES_tradnl" sz="800" dirty="0"/>
              <a:t>Estados partes en el presente Protocolo se comprometen </a:t>
            </a:r>
            <a:r>
              <a:rPr lang="es-ES_tradnl" sz="800" dirty="0" smtClean="0"/>
              <a:t>a garantizar </a:t>
            </a:r>
            <a:r>
              <a:rPr lang="es-ES_tradnl" sz="800" dirty="0"/>
              <a:t>el ejercicio de los </a:t>
            </a:r>
            <a:r>
              <a:rPr lang="es-ES_tradnl" sz="800" dirty="0" smtClean="0"/>
              <a:t>derechos </a:t>
            </a:r>
            <a:r>
              <a:rPr lang="es-ES_tradnl" sz="800" dirty="0"/>
              <a:t>que en él se enuncian, </a:t>
            </a:r>
            <a:r>
              <a:rPr lang="es-ES_tradnl" sz="800" dirty="0" smtClean="0"/>
              <a:t>sin discriminación </a:t>
            </a:r>
            <a:r>
              <a:rPr lang="es-ES_tradnl" sz="800" dirty="0"/>
              <a:t>alguna por motivos de raza, color, sexo, idioma, </a:t>
            </a:r>
            <a:r>
              <a:rPr lang="es-ES_tradnl" sz="800" dirty="0" smtClean="0"/>
              <a:t>religión</a:t>
            </a:r>
            <a:r>
              <a:rPr lang="es-ES_tradnl" sz="800" dirty="0"/>
              <a:t>, opiniones políticas o de cualquier otra índole, origen nacional o social, </a:t>
            </a:r>
            <a:r>
              <a:rPr lang="es-ES_tradnl" sz="800" dirty="0" smtClean="0"/>
              <a:t>posición </a:t>
            </a:r>
            <a:r>
              <a:rPr lang="es-ES_tradnl" sz="800" dirty="0"/>
              <a:t>económica, nacimiento o cualquier otra condición social</a:t>
            </a:r>
            <a:r>
              <a:rPr lang="es-ES_tradnl" sz="800" dirty="0" smtClean="0"/>
              <a:t>.</a:t>
            </a:r>
          </a:p>
          <a:p>
            <a:pPr algn="just"/>
            <a:r>
              <a:rPr lang="es-ES_tradnl" sz="800" dirty="0"/>
              <a:t>2. Los Estados partes en el presente Protocolo convienen en que la educación deberá orientarse </a:t>
            </a:r>
            <a:r>
              <a:rPr lang="es-ES_tradnl" sz="800" dirty="0" smtClean="0"/>
              <a:t>hacia </a:t>
            </a:r>
            <a:r>
              <a:rPr lang="es-ES_tradnl" sz="800" dirty="0"/>
              <a:t>el pleno desarrollo de la personalidad humana y del sentido de su dignidad y deberá fortalecer el respeto por los derechos humanos, el pluralismo ideológico, las libertades fundamentales, la justicia y la paz. Convienen, asimismo, en que la educación debe capacitar a todas las personas para participar efectivamente en una sociedad democrática y pluralista, lograr una subsistencia digna, favorecer la comprensión, la tolerancia y la amistad entre todas las naciones y todos los grupos raciales, étnicos o religiosos y promover las actividades en favor del mantenimiento de la paz. </a:t>
            </a:r>
            <a:r>
              <a:rPr lang="es-ES_tradnl" sz="800" dirty="0" smtClean="0"/>
              <a:t> </a:t>
            </a:r>
          </a:p>
          <a:p>
            <a:endParaRPr lang="es-ES_tradnl" sz="800" dirty="0"/>
          </a:p>
          <a:p>
            <a:r>
              <a:rPr lang="es-ES_tradnl" sz="800" dirty="0" smtClean="0"/>
              <a:t> </a:t>
            </a:r>
            <a:endParaRPr lang="es-ES_tradnl" sz="800" dirty="0"/>
          </a:p>
          <a:p>
            <a:pPr marL="359623" indent="-359623" defTabSz="957998">
              <a:lnSpc>
                <a:spcPct val="106000"/>
              </a:lnSpc>
              <a:spcBef>
                <a:spcPts val="1344"/>
              </a:spcBef>
              <a:spcAft>
                <a:spcPts val="0"/>
              </a:spcAft>
              <a:defRPr/>
            </a:pPr>
            <a:endParaRPr lang="es-ES_tradnl" sz="1400" dirty="0" smtClean="0">
              <a:solidFill>
                <a:srgbClr val="002776"/>
              </a:solidFill>
            </a:endParaRPr>
          </a:p>
          <a:p>
            <a:pPr marL="191002" lvl="1" indent="-191002" defTabSz="957998">
              <a:lnSpc>
                <a:spcPct val="106000"/>
              </a:lnSpc>
              <a:spcBef>
                <a:spcPts val="1344"/>
              </a:spcBef>
              <a:spcAft>
                <a:spcPts val="0"/>
              </a:spcAft>
              <a:buFont typeface="Arial" charset="0"/>
              <a:buChar char="•"/>
              <a:defRPr/>
            </a:pPr>
            <a:r>
              <a:rPr lang="es-ES_tradnl" sz="1400" dirty="0" err="1" smtClean="0">
                <a:solidFill>
                  <a:srgbClr val="002776"/>
                </a:solidFill>
                <a:ea typeface="+mj-ea"/>
              </a:rPr>
              <a:t>Bullet</a:t>
            </a:r>
            <a:endParaRPr lang="es-ES_tradnl" sz="1400" dirty="0" smtClean="0">
              <a:solidFill>
                <a:srgbClr val="002776"/>
              </a:solidFill>
              <a:ea typeface="+mj-ea"/>
            </a:endParaRPr>
          </a:p>
          <a:p>
            <a:pPr marL="374545" lvl="2" indent="-183542" defTabSz="957998">
              <a:lnSpc>
                <a:spcPct val="106000"/>
              </a:lnSpc>
              <a:spcBef>
                <a:spcPct val="40000"/>
              </a:spcBef>
              <a:spcAft>
                <a:spcPts val="0"/>
              </a:spcAft>
              <a:buFont typeface="Arial" charset="0"/>
              <a:buChar char="‒"/>
              <a:defRPr/>
            </a:pPr>
            <a:r>
              <a:rPr lang="es-ES_tradnl" sz="1200" dirty="0" err="1" smtClean="0">
                <a:solidFill>
                  <a:srgbClr val="002776"/>
                </a:solidFill>
                <a:latin typeface="Arial"/>
                <a:ea typeface="+mj-ea"/>
                <a:cs typeface="+mj-cs"/>
              </a:rPr>
              <a:t>Dash</a:t>
            </a:r>
            <a:endParaRPr lang="es-ES_tradnl" sz="1200" dirty="0" smtClean="0">
              <a:solidFill>
                <a:srgbClr val="002776"/>
              </a:solidFill>
              <a:latin typeface="Arial"/>
              <a:ea typeface="+mj-ea"/>
              <a:cs typeface="+mj-cs"/>
            </a:endParaRPr>
          </a:p>
          <a:p>
            <a:pPr marL="565547" lvl="3" indent="-191002" defTabSz="957998">
              <a:lnSpc>
                <a:spcPct val="106000"/>
              </a:lnSpc>
              <a:spcBef>
                <a:spcPts val="576"/>
              </a:spcBef>
              <a:spcAft>
                <a:spcPts val="0"/>
              </a:spcAft>
              <a:buFont typeface="Arial" charset="0"/>
              <a:buChar char="•"/>
              <a:defRPr/>
            </a:pPr>
            <a:r>
              <a:rPr lang="es-ES_tradnl" sz="1200" dirty="0" err="1" smtClean="0">
                <a:solidFill>
                  <a:srgbClr val="002776"/>
                </a:solidFill>
                <a:latin typeface="Arial"/>
                <a:ea typeface="+mj-ea"/>
                <a:cs typeface="+mj-cs"/>
              </a:rPr>
              <a:t>Subbullet</a:t>
            </a:r>
            <a:endParaRPr lang="es-ES_tradnl" sz="1200" dirty="0">
              <a:solidFill>
                <a:srgbClr val="002776"/>
              </a:solidFill>
              <a:latin typeface="Arial"/>
              <a:ea typeface="+mj-ea"/>
              <a:cs typeface="+mj-cs"/>
            </a:endParaRPr>
          </a:p>
        </p:txBody>
      </p:sp>
      <p:sp>
        <p:nvSpPr>
          <p:cNvPr id="6" name="Rectangle 6"/>
          <p:cNvSpPr>
            <a:spLocks noChangeArrowheads="1"/>
          </p:cNvSpPr>
          <p:nvPr/>
        </p:nvSpPr>
        <p:spPr bwMode="gray">
          <a:xfrm>
            <a:off x="661199" y="2099253"/>
            <a:ext cx="3410959" cy="3474265"/>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lIns="72000" tIns="72000" rIns="72000" bIns="72000"/>
          <a:lstStyle/>
          <a:p>
            <a:pPr algn="ctr" defTabSz="957998">
              <a:lnSpc>
                <a:spcPct val="106000"/>
              </a:lnSpc>
              <a:spcBef>
                <a:spcPts val="1344"/>
              </a:spcBef>
              <a:spcAft>
                <a:spcPts val="0"/>
              </a:spcAft>
              <a:defRPr/>
            </a:pPr>
            <a:r>
              <a:rPr lang="es-ES_tradnl" sz="1000" dirty="0" smtClean="0">
                <a:solidFill>
                  <a:srgbClr val="FFFFFF"/>
                </a:solidFill>
                <a:latin typeface="+mj-lt"/>
                <a:ea typeface="+mj-ea"/>
                <a:cs typeface="+mj-cs"/>
              </a:rPr>
              <a:t>Declaración Americana de los Derechos y Deberes del Hombre (1948)  </a:t>
            </a:r>
          </a:p>
          <a:p>
            <a:pPr algn="just" defTabSz="957998">
              <a:lnSpc>
                <a:spcPct val="106000"/>
              </a:lnSpc>
              <a:spcBef>
                <a:spcPts val="1344"/>
              </a:spcBef>
              <a:spcAft>
                <a:spcPts val="0"/>
              </a:spcAft>
              <a:defRPr/>
            </a:pPr>
            <a:r>
              <a:rPr lang="es-ES_tradnl" sz="800" b="1" dirty="0"/>
              <a:t>Artículo II:</a:t>
            </a:r>
            <a:r>
              <a:rPr lang="es-ES_tradnl" sz="800" dirty="0"/>
              <a:t> Todas las personas son iguales ante la Ley y tienen los derechos y deberes consagrados en esta declaración sin distinción de raza, sexo, idioma, credo ni otra alguna. </a:t>
            </a:r>
            <a:endParaRPr lang="es-ES_tradnl" sz="800" b="1" dirty="0" smtClean="0"/>
          </a:p>
          <a:p>
            <a:pPr algn="just" defTabSz="957998">
              <a:lnSpc>
                <a:spcPct val="106000"/>
              </a:lnSpc>
              <a:spcBef>
                <a:spcPts val="1344"/>
              </a:spcBef>
              <a:spcAft>
                <a:spcPts val="0"/>
              </a:spcAft>
              <a:defRPr/>
            </a:pPr>
            <a:r>
              <a:rPr lang="es-ES_tradnl" sz="800" b="1" dirty="0" smtClean="0"/>
              <a:t>Artículo </a:t>
            </a:r>
            <a:r>
              <a:rPr lang="es-ES_tradnl" sz="800" b="1" dirty="0"/>
              <a:t>III: </a:t>
            </a:r>
            <a:r>
              <a:rPr lang="es-ES_tradnl" sz="800" dirty="0"/>
              <a:t>Toda persona tiene el derecho de profesar libremente una creencia religiosa y de manifestarla y practicarla en público y en privado</a:t>
            </a:r>
            <a:r>
              <a:rPr lang="es-ES_tradnl" sz="800" dirty="0" smtClean="0"/>
              <a:t>.</a:t>
            </a:r>
          </a:p>
          <a:p>
            <a:pPr algn="just" defTabSz="957998">
              <a:lnSpc>
                <a:spcPct val="106000"/>
              </a:lnSpc>
              <a:spcBef>
                <a:spcPts val="1344"/>
              </a:spcBef>
              <a:spcAft>
                <a:spcPts val="0"/>
              </a:spcAft>
              <a:defRPr/>
            </a:pPr>
            <a:r>
              <a:rPr lang="es-ES_tradnl" sz="800" b="1" dirty="0"/>
              <a:t>Artículo IV: </a:t>
            </a:r>
            <a:r>
              <a:rPr lang="es-ES_tradnl" sz="800" dirty="0"/>
              <a:t>Toda persona tiene derecho a la libertad de investigación, de opinión y de expresión y difusión del pensamiento por cualquier medio</a:t>
            </a:r>
            <a:r>
              <a:rPr lang="es-ES_tradnl" sz="800" dirty="0" smtClean="0"/>
              <a:t>.</a:t>
            </a:r>
          </a:p>
          <a:p>
            <a:pPr algn="just" defTabSz="957998">
              <a:lnSpc>
                <a:spcPct val="106000"/>
              </a:lnSpc>
              <a:spcBef>
                <a:spcPts val="1344"/>
              </a:spcBef>
              <a:defRPr/>
            </a:pPr>
            <a:r>
              <a:rPr lang="es-ES_tradnl" sz="800" b="1" dirty="0"/>
              <a:t>Artículo XXI:</a:t>
            </a:r>
            <a:r>
              <a:rPr lang="es-ES_tradnl" sz="800" dirty="0"/>
              <a:t> Toda persona tiene el derecho de reunirse pacíficamente con otras, en manifestación pública o en asamblea transitoria, en relación con sus intereses comunes de cualquier índole</a:t>
            </a:r>
            <a:r>
              <a:rPr lang="es-ES_tradnl" sz="800" dirty="0" smtClean="0"/>
              <a:t>.</a:t>
            </a:r>
          </a:p>
          <a:p>
            <a:pPr algn="just" defTabSz="957998">
              <a:lnSpc>
                <a:spcPct val="106000"/>
              </a:lnSpc>
              <a:spcBef>
                <a:spcPts val="1344"/>
              </a:spcBef>
              <a:defRPr/>
            </a:pPr>
            <a:r>
              <a:rPr lang="es-ES_tradnl" sz="800" b="1" dirty="0"/>
              <a:t>Artículo XXII:</a:t>
            </a:r>
            <a:r>
              <a:rPr lang="es-ES_tradnl" sz="800" dirty="0"/>
              <a:t> Toda persona tiene el derecho de asociarse con otras para promover, ejercer y proteger sus intereses legítimos de orden político, económico, religioso, social, cultural, profesional, sindical o de cualquier otro orden. </a:t>
            </a:r>
            <a:r>
              <a:rPr lang="es-ES_tradnl" sz="800" dirty="0" smtClean="0"/>
              <a:t> </a:t>
            </a:r>
            <a:endParaRPr lang="es-ES_tradnl" sz="800" dirty="0"/>
          </a:p>
          <a:p>
            <a:pPr algn="just" defTabSz="957998">
              <a:lnSpc>
                <a:spcPct val="106000"/>
              </a:lnSpc>
              <a:spcBef>
                <a:spcPts val="1344"/>
              </a:spcBef>
              <a:spcAft>
                <a:spcPts val="0"/>
              </a:spcAft>
              <a:defRPr/>
            </a:pPr>
            <a:r>
              <a:rPr lang="es-ES_tradnl" sz="800" dirty="0" smtClean="0"/>
              <a:t> </a:t>
            </a:r>
          </a:p>
          <a:p>
            <a:pPr algn="just" defTabSz="957998">
              <a:lnSpc>
                <a:spcPct val="106000"/>
              </a:lnSpc>
              <a:spcBef>
                <a:spcPts val="1344"/>
              </a:spcBef>
              <a:spcAft>
                <a:spcPts val="0"/>
              </a:spcAft>
              <a:defRPr/>
            </a:pPr>
            <a:r>
              <a:rPr lang="es-ES_tradnl" sz="800" dirty="0" smtClean="0"/>
              <a:t> </a:t>
            </a:r>
            <a:endParaRPr lang="es-ES_tradnl" sz="800" dirty="0">
              <a:solidFill>
                <a:srgbClr val="002776"/>
              </a:solidFill>
              <a:latin typeface="Arial"/>
              <a:ea typeface="+mj-ea"/>
              <a:cs typeface="+mj-cs"/>
            </a:endParaRPr>
          </a:p>
        </p:txBody>
      </p:sp>
      <p:sp>
        <p:nvSpPr>
          <p:cNvPr id="7" name="Text Placeholder 12"/>
          <p:cNvSpPr>
            <a:spLocks/>
          </p:cNvSpPr>
          <p:nvPr>
            <p:custDataLst>
              <p:tags r:id="rId1"/>
            </p:custDataLst>
          </p:nvPr>
        </p:nvSpPr>
        <p:spPr bwMode="auto">
          <a:xfrm>
            <a:off x="396875" y="1123950"/>
            <a:ext cx="90601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175"/>
            <a:r>
              <a:rPr lang="es-ES_tradnl" sz="1400" b="1" dirty="0" smtClean="0">
                <a:solidFill>
                  <a:schemeClr val="tx2"/>
                </a:solidFill>
              </a:rPr>
              <a:t>Regionales</a:t>
            </a:r>
            <a:endParaRPr lang="es-ES_tradnl" sz="1400" b="1" dirty="0">
              <a:solidFill>
                <a:schemeClr val="tx2"/>
              </a:solidFill>
            </a:endParaRPr>
          </a:p>
        </p:txBody>
      </p:sp>
    </p:spTree>
    <p:extLst>
      <p:ext uri="{BB962C8B-B14F-4D97-AF65-F5344CB8AC3E}">
        <p14:creationId xmlns:p14="http://schemas.microsoft.com/office/powerpoint/2010/main" val="18280936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92098" y="838938"/>
            <a:ext cx="7598571" cy="5539979"/>
          </a:xfrm>
          <a:prstGeom prst="rect">
            <a:avLst/>
          </a:prstGeom>
        </p:spPr>
        <p:txBody>
          <a:bodyPr wrap="square">
            <a:spAutoFit/>
          </a:bodyPr>
          <a:lstStyle/>
          <a:p>
            <a:pPr marL="18288" indent="0" algn="ctr">
              <a:buNone/>
            </a:pPr>
            <a:r>
              <a:rPr lang="es-ES_tradnl" sz="2800" dirty="0"/>
              <a:t>CONTENIDO</a:t>
            </a:r>
          </a:p>
          <a:p>
            <a:endParaRPr lang="es-ES_tradnl" sz="2800" dirty="0"/>
          </a:p>
          <a:p>
            <a:r>
              <a:rPr lang="es-ES_tradnl" sz="2800" dirty="0"/>
              <a:t>Introducción</a:t>
            </a:r>
          </a:p>
          <a:p>
            <a:endParaRPr lang="es-ES_tradnl" sz="2800" dirty="0" smtClean="0"/>
          </a:p>
          <a:p>
            <a:r>
              <a:rPr lang="es-ES_tradnl" sz="2800" dirty="0" smtClean="0"/>
              <a:t>I</a:t>
            </a:r>
            <a:r>
              <a:rPr lang="es-ES_tradnl" sz="2800" dirty="0"/>
              <a:t>. Marco constitucional, legal y reglamentario</a:t>
            </a:r>
          </a:p>
          <a:p>
            <a:endParaRPr lang="es-ES_tradnl" sz="2800" dirty="0" smtClean="0"/>
          </a:p>
          <a:p>
            <a:r>
              <a:rPr lang="es-ES_tradnl" sz="2800" dirty="0" smtClean="0"/>
              <a:t>II</a:t>
            </a:r>
            <a:r>
              <a:rPr lang="es-ES_tradnl" sz="2800" dirty="0"/>
              <a:t>. </a:t>
            </a:r>
            <a:r>
              <a:rPr lang="es-ES_tradnl" sz="2800" dirty="0" smtClean="0"/>
              <a:t>Casos</a:t>
            </a:r>
          </a:p>
          <a:p>
            <a:endParaRPr lang="es-ES_tradnl" sz="2800" dirty="0" smtClean="0"/>
          </a:p>
          <a:p>
            <a:r>
              <a:rPr lang="es-ES_tradnl" sz="2800" dirty="0" smtClean="0"/>
              <a:t>III</a:t>
            </a:r>
            <a:r>
              <a:rPr lang="es-ES_tradnl" sz="2800" dirty="0"/>
              <a:t>. Tratados internacionales en materia de derechos humanos</a:t>
            </a:r>
          </a:p>
          <a:p>
            <a:endParaRPr lang="es-ES_tradnl" sz="2800" dirty="0" smtClean="0"/>
          </a:p>
          <a:p>
            <a:r>
              <a:rPr lang="es-ES_tradnl" sz="2800" dirty="0" smtClean="0"/>
              <a:t>Conclusión</a:t>
            </a:r>
            <a:endParaRPr lang="es-ES_tradnl" sz="2800" dirty="0"/>
          </a:p>
          <a:p>
            <a:endParaRPr lang="es-ES_tradnl" dirty="0"/>
          </a:p>
        </p:txBody>
      </p:sp>
    </p:spTree>
    <p:extLst>
      <p:ext uri="{BB962C8B-B14F-4D97-AF65-F5344CB8AC3E}">
        <p14:creationId xmlns:p14="http://schemas.microsoft.com/office/powerpoint/2010/main" val="14682357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4"/>
          <p:cNvSpPr>
            <a:spLocks/>
          </p:cNvSpPr>
          <p:nvPr>
            <p:custDataLst>
              <p:tags r:id="rId1"/>
            </p:custDataLst>
          </p:nvPr>
        </p:nvSpPr>
        <p:spPr bwMode="gray">
          <a:xfrm>
            <a:off x="2830513" y="1485900"/>
            <a:ext cx="1741487" cy="4708525"/>
          </a:xfrm>
          <a:custGeom>
            <a:avLst/>
            <a:gdLst>
              <a:gd name="T0" fmla="*/ 0 w 1097"/>
              <a:gd name="T1" fmla="*/ 2147483647 h 3150"/>
              <a:gd name="T2" fmla="*/ 2147483647 w 1097"/>
              <a:gd name="T3" fmla="*/ 0 h 3150"/>
              <a:gd name="T4" fmla="*/ 2147483647 w 1097"/>
              <a:gd name="T5" fmla="*/ 2147483647 h 3150"/>
              <a:gd name="T6" fmla="*/ 2147483647 w 1097"/>
              <a:gd name="T7" fmla="*/ 2147483647 h 3150"/>
              <a:gd name="T8" fmla="*/ 0 w 1097"/>
              <a:gd name="T9" fmla="*/ 2147483647 h 3150"/>
              <a:gd name="T10" fmla="*/ 0 60000 65536"/>
              <a:gd name="T11" fmla="*/ 0 60000 65536"/>
              <a:gd name="T12" fmla="*/ 0 60000 65536"/>
              <a:gd name="T13" fmla="*/ 0 60000 65536"/>
              <a:gd name="T14" fmla="*/ 0 60000 65536"/>
              <a:gd name="T15" fmla="*/ 0 w 1097"/>
              <a:gd name="T16" fmla="*/ 0 h 3150"/>
              <a:gd name="T17" fmla="*/ 1097 w 1097"/>
              <a:gd name="T18" fmla="*/ 3150 h 3150"/>
            </a:gdLst>
            <a:ahLst/>
            <a:cxnLst>
              <a:cxn ang="T10">
                <a:pos x="T0" y="T1"/>
              </a:cxn>
              <a:cxn ang="T11">
                <a:pos x="T2" y="T3"/>
              </a:cxn>
              <a:cxn ang="T12">
                <a:pos x="T4" y="T5"/>
              </a:cxn>
              <a:cxn ang="T13">
                <a:pos x="T6" y="T7"/>
              </a:cxn>
              <a:cxn ang="T14">
                <a:pos x="T8" y="T9"/>
              </a:cxn>
            </a:cxnLst>
            <a:rect l="T15" t="T16" r="T17" b="T18"/>
            <a:pathLst>
              <a:path w="1097" h="3150">
                <a:moveTo>
                  <a:pt x="0" y="1377"/>
                </a:moveTo>
                <a:lnTo>
                  <a:pt x="1097" y="0"/>
                </a:lnTo>
                <a:lnTo>
                  <a:pt x="1097" y="3150"/>
                </a:lnTo>
                <a:lnTo>
                  <a:pt x="2" y="1812"/>
                </a:lnTo>
                <a:cubicBezTo>
                  <a:pt x="1" y="1660"/>
                  <a:pt x="1" y="1529"/>
                  <a:pt x="0" y="1377"/>
                </a:cubicBezTo>
                <a:close/>
              </a:path>
            </a:pathLst>
          </a:custGeom>
          <a:ln/>
          <a:extLst/>
        </p:spPr>
        <p:style>
          <a:lnRef idx="0">
            <a:schemeClr val="accent4"/>
          </a:lnRef>
          <a:fillRef idx="3">
            <a:schemeClr val="accent4"/>
          </a:fillRef>
          <a:effectRef idx="3">
            <a:schemeClr val="accent4"/>
          </a:effectRef>
          <a:fontRef idx="minor">
            <a:schemeClr val="lt1"/>
          </a:fontRef>
        </p:style>
        <p:txBody>
          <a:bodyPr wrap="none" lIns="91438" tIns="45719" rIns="91438" bIns="45719" anchor="ctr"/>
          <a:lstStyle/>
          <a:p>
            <a:pPr algn="ctr"/>
            <a:endParaRPr lang="en-GB" sz="1400" b="1" dirty="0">
              <a:solidFill>
                <a:schemeClr val="bg1"/>
              </a:solidFill>
            </a:endParaRPr>
          </a:p>
        </p:txBody>
      </p:sp>
      <p:sp>
        <p:nvSpPr>
          <p:cNvPr id="3" name="Title 1"/>
          <p:cNvSpPr txBox="1">
            <a:spLocks/>
          </p:cNvSpPr>
          <p:nvPr>
            <p:custDataLst>
              <p:tags r:id="rId2"/>
            </p:custDataLst>
          </p:nvPr>
        </p:nvSpPr>
        <p:spPr>
          <a:xfrm>
            <a:off x="396875" y="300038"/>
            <a:ext cx="8350250" cy="595312"/>
          </a:xfrm>
          <a:prstGeom prst="rect">
            <a:avLst/>
          </a:prstGeom>
        </p:spPr>
        <p:txBody>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r>
              <a:rPr lang="es-ES" sz="3200" cap="small" dirty="0" smtClean="0">
                <a:solidFill>
                  <a:schemeClr val="tx1"/>
                </a:solidFill>
              </a:rPr>
              <a:t>Introducción</a:t>
            </a:r>
            <a:endParaRPr lang="es-ES" sz="3200" cap="small" dirty="0">
              <a:solidFill>
                <a:schemeClr val="tx1"/>
              </a:solidFill>
            </a:endParaRPr>
          </a:p>
        </p:txBody>
      </p:sp>
      <p:sp>
        <p:nvSpPr>
          <p:cNvPr id="4" name="Slide Number Placeholder 2"/>
          <p:cNvSpPr>
            <a:spLocks noGrp="1"/>
          </p:cNvSpPr>
          <p:nvPr>
            <p:ph type="sldNum" sz="quarter" idx="11"/>
            <p:custDataLst>
              <p:tags r:id="rId3"/>
            </p:custDataLst>
          </p:nvPr>
        </p:nvSpPr>
        <p:spPr bwMode="auto">
          <a:xfrm>
            <a:off x="415925" y="6554788"/>
            <a:ext cx="282575" cy="1428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70000" lnSpcReduction="20000"/>
          </a:bodyPr>
          <a:lstStyle>
            <a:lvl1pPr defTabSz="957263" eaLnBrk="0" hangingPunct="0">
              <a:defRPr sz="1900">
                <a:solidFill>
                  <a:schemeClr val="tx1"/>
                </a:solidFill>
                <a:latin typeface="Arial" charset="0"/>
                <a:ea typeface="ＭＳ Ｐゴシック" charset="0"/>
                <a:cs typeface="Arial" charset="0"/>
              </a:defRPr>
            </a:lvl1pPr>
            <a:lvl2pPr marL="742950" indent="-285750" defTabSz="957263" eaLnBrk="0" hangingPunct="0">
              <a:defRPr sz="1900">
                <a:solidFill>
                  <a:schemeClr val="tx1"/>
                </a:solidFill>
                <a:latin typeface="Arial" charset="0"/>
                <a:ea typeface="Arial" charset="0"/>
                <a:cs typeface="Arial" charset="0"/>
              </a:defRPr>
            </a:lvl2pPr>
            <a:lvl3pPr marL="1143000" indent="-228600" defTabSz="957263" eaLnBrk="0" hangingPunct="0">
              <a:defRPr sz="1900">
                <a:solidFill>
                  <a:schemeClr val="tx1"/>
                </a:solidFill>
                <a:latin typeface="Arial" charset="0"/>
                <a:ea typeface="Arial" charset="0"/>
                <a:cs typeface="Arial" charset="0"/>
              </a:defRPr>
            </a:lvl3pPr>
            <a:lvl4pPr marL="1600200" indent="-228600" defTabSz="957263" eaLnBrk="0" hangingPunct="0">
              <a:defRPr sz="1900">
                <a:solidFill>
                  <a:schemeClr val="tx1"/>
                </a:solidFill>
                <a:latin typeface="Arial" charset="0"/>
                <a:ea typeface="Arial" charset="0"/>
                <a:cs typeface="Arial" charset="0"/>
              </a:defRPr>
            </a:lvl4pPr>
            <a:lvl5pPr marL="2057400" indent="-228600" defTabSz="957263" eaLnBrk="0" hangingPunct="0">
              <a:defRPr sz="1900">
                <a:solidFill>
                  <a:schemeClr val="tx1"/>
                </a:solidFill>
                <a:latin typeface="Arial" charset="0"/>
                <a:ea typeface="Arial" charset="0"/>
                <a:cs typeface="Arial" charset="0"/>
              </a:defRPr>
            </a:lvl5pPr>
            <a:lvl6pPr marL="2514600" indent="-228600" defTabSz="957263" eaLnBrk="0" fontAlgn="base" hangingPunct="0">
              <a:spcBef>
                <a:spcPct val="0"/>
              </a:spcBef>
              <a:spcAft>
                <a:spcPct val="0"/>
              </a:spcAft>
              <a:defRPr sz="1900">
                <a:solidFill>
                  <a:schemeClr val="tx1"/>
                </a:solidFill>
                <a:latin typeface="Arial" charset="0"/>
                <a:ea typeface="Arial" charset="0"/>
                <a:cs typeface="Arial" charset="0"/>
              </a:defRPr>
            </a:lvl6pPr>
            <a:lvl7pPr marL="2971800" indent="-228600" defTabSz="957263" eaLnBrk="0" fontAlgn="base" hangingPunct="0">
              <a:spcBef>
                <a:spcPct val="0"/>
              </a:spcBef>
              <a:spcAft>
                <a:spcPct val="0"/>
              </a:spcAft>
              <a:defRPr sz="1900">
                <a:solidFill>
                  <a:schemeClr val="tx1"/>
                </a:solidFill>
                <a:latin typeface="Arial" charset="0"/>
                <a:ea typeface="Arial" charset="0"/>
                <a:cs typeface="Arial" charset="0"/>
              </a:defRPr>
            </a:lvl7pPr>
            <a:lvl8pPr marL="3429000" indent="-228600" defTabSz="957263" eaLnBrk="0" fontAlgn="base" hangingPunct="0">
              <a:spcBef>
                <a:spcPct val="0"/>
              </a:spcBef>
              <a:spcAft>
                <a:spcPct val="0"/>
              </a:spcAft>
              <a:defRPr sz="1900">
                <a:solidFill>
                  <a:schemeClr val="tx1"/>
                </a:solidFill>
                <a:latin typeface="Arial" charset="0"/>
                <a:ea typeface="Arial" charset="0"/>
                <a:cs typeface="Arial" charset="0"/>
              </a:defRPr>
            </a:lvl8pPr>
            <a:lvl9pPr marL="3886200" indent="-228600" defTabSz="957263" eaLnBrk="0" fontAlgn="base" hangingPunct="0">
              <a:spcBef>
                <a:spcPct val="0"/>
              </a:spcBef>
              <a:spcAft>
                <a:spcPct val="0"/>
              </a:spcAft>
              <a:defRPr sz="1900">
                <a:solidFill>
                  <a:schemeClr val="tx1"/>
                </a:solidFill>
                <a:latin typeface="Arial" charset="0"/>
                <a:ea typeface="Arial" charset="0"/>
                <a:cs typeface="Arial" charset="0"/>
              </a:defRPr>
            </a:lvl9pPr>
          </a:lstStyle>
          <a:p>
            <a:pPr eaLnBrk="1" hangingPunct="1"/>
            <a:fld id="{BE4D632C-6E43-4B46-A721-774F2CB0A28D}" type="slidenum">
              <a:rPr lang="en-US" sz="1000">
                <a:solidFill>
                  <a:schemeClr val="tx2"/>
                </a:solidFill>
              </a:rPr>
              <a:pPr eaLnBrk="1" hangingPunct="1"/>
              <a:t>3</a:t>
            </a:fld>
            <a:endParaRPr lang="en-US" sz="1000">
              <a:solidFill>
                <a:schemeClr val="tx2"/>
              </a:solidFill>
            </a:endParaRPr>
          </a:p>
        </p:txBody>
      </p:sp>
      <p:sp>
        <p:nvSpPr>
          <p:cNvPr id="5" name="Text Placeholder 3"/>
          <p:cNvSpPr txBox="1">
            <a:spLocks noChangeArrowheads="1"/>
          </p:cNvSpPr>
          <p:nvPr>
            <p:custDataLst>
              <p:tags r:id="rId4"/>
            </p:custDataLst>
          </p:nvPr>
        </p:nvSpPr>
        <p:spPr bwMode="auto">
          <a:xfrm>
            <a:off x="4692650" y="1450975"/>
            <a:ext cx="4054475" cy="4757738"/>
          </a:xfrm>
          <a:prstGeom prst="rect">
            <a:avLst/>
          </a:prstGeom>
          <a:noFill/>
          <a:extLst/>
        </p:spPr>
        <p:txBody>
          <a:bodyPr vert="horz" lIns="91440" tIns="45720" rIns="91440" bIns="45720" rtlCol="0">
            <a:normAutofit fontScale="77500" lnSpcReduction="20000"/>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gn="just">
              <a:buFont typeface="Wingdings 2" charset="0"/>
              <a:buNone/>
            </a:pPr>
            <a:r>
              <a:rPr lang="es-ES" dirty="0" smtClean="0">
                <a:cs typeface="Arial" charset="0"/>
              </a:rPr>
              <a:t>Tienen un origen común:</a:t>
            </a:r>
          </a:p>
          <a:p>
            <a:pPr marL="0" indent="0" algn="just">
              <a:buFont typeface="Wingdings 2" charset="0"/>
              <a:buNone/>
            </a:pPr>
            <a:r>
              <a:rPr lang="es-ES" dirty="0" smtClean="0">
                <a:cs typeface="Arial" charset="0"/>
              </a:rPr>
              <a:t>La necesidad del hombre de expresar sus pensamientos e ideas. </a:t>
            </a:r>
            <a:endParaRPr lang="es-ES" dirty="0">
              <a:cs typeface="Arial" charset="0"/>
            </a:endParaRPr>
          </a:p>
          <a:p>
            <a:pPr marL="0" indent="0" algn="just">
              <a:buFont typeface="Wingdings 2" charset="0"/>
              <a:buNone/>
            </a:pPr>
            <a:r>
              <a:rPr lang="es-ES" dirty="0" smtClean="0">
                <a:cs typeface="Arial" charset="0"/>
              </a:rPr>
              <a:t>La libertad para manifestar de manera pública su relación con la divinidad y con los otros hombres. </a:t>
            </a:r>
          </a:p>
          <a:p>
            <a:pPr marL="0" indent="0" algn="just">
              <a:buFont typeface="Wingdings 2" charset="0"/>
              <a:buNone/>
            </a:pPr>
            <a:r>
              <a:rPr lang="es-ES" dirty="0" smtClean="0">
                <a:cs typeface="Arial" charset="0"/>
              </a:rPr>
              <a:t>Los primeros documentos que plasman jurídicamente estas libertades son: La Declaración del Buen Pueblo de Virginia (1776), Declaración de los Derechos del Hombre y del Ciudadano (1789) y la Constitución de los Estados Unidos de América (Primera Enmienda, 1791). </a:t>
            </a:r>
          </a:p>
          <a:p>
            <a:pPr marL="0" indent="0">
              <a:buFont typeface="Wingdings 2" charset="0"/>
              <a:buNone/>
            </a:pPr>
            <a:endParaRPr lang="es-ES" dirty="0">
              <a:latin typeface="Arial" charset="0"/>
            </a:endParaRPr>
          </a:p>
        </p:txBody>
      </p:sp>
      <p:sp>
        <p:nvSpPr>
          <p:cNvPr id="6" name="Rectangle 5"/>
          <p:cNvSpPr>
            <a:spLocks noChangeArrowheads="1"/>
          </p:cNvSpPr>
          <p:nvPr>
            <p:custDataLst>
              <p:tags r:id="rId5"/>
            </p:custDataLst>
          </p:nvPr>
        </p:nvSpPr>
        <p:spPr bwMode="gray">
          <a:xfrm>
            <a:off x="959556" y="3530600"/>
            <a:ext cx="1890007" cy="682625"/>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lIns="73152" tIns="73152" rIns="73152" bIns="73152" anchor="ctr" anchorCtr="1"/>
          <a:lstStyle/>
          <a:p>
            <a:pPr algn="ctr">
              <a:lnSpc>
                <a:spcPct val="106000"/>
              </a:lnSpc>
              <a:defRPr/>
            </a:pPr>
            <a:r>
              <a:rPr lang="es-ES" sz="1400" b="1" dirty="0" smtClean="0">
                <a:solidFill>
                  <a:schemeClr val="bg1"/>
                </a:solidFill>
              </a:rPr>
              <a:t>Libertad Religiosa y Libertad de expresión</a:t>
            </a:r>
            <a:endParaRPr lang="es-ES" sz="1400" b="1" dirty="0">
              <a:solidFill>
                <a:schemeClr val="bg1"/>
              </a:solidFill>
            </a:endParaRPr>
          </a:p>
        </p:txBody>
      </p:sp>
    </p:spTree>
    <p:extLst>
      <p:ext uri="{BB962C8B-B14F-4D97-AF65-F5344CB8AC3E}">
        <p14:creationId xmlns:p14="http://schemas.microsoft.com/office/powerpoint/2010/main" val="22117185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3"/>
          <p:cNvSpPr>
            <a:spLocks noChangeArrowheads="1"/>
          </p:cNvSpPr>
          <p:nvPr/>
        </p:nvSpPr>
        <p:spPr bwMode="auto">
          <a:xfrm>
            <a:off x="3760788" y="3019425"/>
            <a:ext cx="1546225" cy="1530350"/>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tIns="91440" bIns="91440" anchor="ctr"/>
          <a:lstStyle/>
          <a:p>
            <a:pPr algn="ctr">
              <a:defRPr/>
            </a:pPr>
            <a:r>
              <a:rPr lang="es-ES_tradnl" sz="1400" b="1" dirty="0" smtClean="0">
                <a:solidFill>
                  <a:schemeClr val="bg1"/>
                </a:solidFill>
                <a:ea typeface="ＭＳ Ｐゴシック" pitchFamily="50" charset="-128"/>
              </a:rPr>
              <a:t>Concepto</a:t>
            </a:r>
            <a:endParaRPr lang="es-ES_tradnl" sz="1400" b="1" dirty="0">
              <a:solidFill>
                <a:schemeClr val="bg1"/>
              </a:solidFill>
              <a:ea typeface="ＭＳ Ｐゴシック" pitchFamily="50" charset="-128"/>
            </a:endParaRPr>
          </a:p>
        </p:txBody>
      </p:sp>
      <p:sp>
        <p:nvSpPr>
          <p:cNvPr id="10" name="Title 1"/>
          <p:cNvSpPr txBox="1">
            <a:spLocks/>
          </p:cNvSpPr>
          <p:nvPr/>
        </p:nvSpPr>
        <p:spPr>
          <a:xfrm>
            <a:off x="396875" y="298450"/>
            <a:ext cx="8375650" cy="595313"/>
          </a:xfrm>
          <a:prstGeom prst="rect">
            <a:avLst/>
          </a:prstGeom>
        </p:spPr>
        <p:txBody>
          <a:bodyPr/>
          <a:lst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S_tradnl" sz="3200" cap="small" dirty="0" smtClean="0">
                <a:latin typeface="+mn-lt"/>
              </a:rPr>
              <a:t>Introducción</a:t>
            </a:r>
            <a:endParaRPr lang="es-ES_tradnl" sz="3200" cap="small" dirty="0">
              <a:latin typeface="+mn-lt"/>
            </a:endParaRPr>
          </a:p>
        </p:txBody>
      </p:sp>
      <p:sp>
        <p:nvSpPr>
          <p:cNvPr id="11" name="Slide Number Placeholder 2"/>
          <p:cNvSpPr>
            <a:spLocks noGrp="1"/>
          </p:cNvSpPr>
          <p:nvPr>
            <p:ph type="sldNum" sz="quarter" idx="10"/>
          </p:nvPr>
        </p:nvSpPr>
        <p:spPr bwMode="auto">
          <a:xfrm>
            <a:off x="415925" y="6554788"/>
            <a:ext cx="282575" cy="1428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1900">
                <a:solidFill>
                  <a:schemeClr val="tx1"/>
                </a:solidFill>
                <a:latin typeface="Arial" charset="0"/>
                <a:ea typeface="ＭＳ Ｐゴシック" charset="0"/>
                <a:cs typeface="Arial" charset="0"/>
              </a:defRPr>
            </a:lvl1pPr>
            <a:lvl2pPr marL="742950" indent="-285750" defTabSz="957263" eaLnBrk="0" hangingPunct="0">
              <a:defRPr sz="1900">
                <a:solidFill>
                  <a:schemeClr val="tx1"/>
                </a:solidFill>
                <a:latin typeface="Arial" charset="0"/>
                <a:ea typeface="Arial" charset="0"/>
                <a:cs typeface="Arial" charset="0"/>
              </a:defRPr>
            </a:lvl2pPr>
            <a:lvl3pPr marL="1143000" indent="-228600" defTabSz="957263" eaLnBrk="0" hangingPunct="0">
              <a:defRPr sz="1900">
                <a:solidFill>
                  <a:schemeClr val="tx1"/>
                </a:solidFill>
                <a:latin typeface="Arial" charset="0"/>
                <a:ea typeface="Arial" charset="0"/>
                <a:cs typeface="Arial" charset="0"/>
              </a:defRPr>
            </a:lvl3pPr>
            <a:lvl4pPr marL="1600200" indent="-228600" defTabSz="957263" eaLnBrk="0" hangingPunct="0">
              <a:defRPr sz="1900">
                <a:solidFill>
                  <a:schemeClr val="tx1"/>
                </a:solidFill>
                <a:latin typeface="Arial" charset="0"/>
                <a:ea typeface="Arial" charset="0"/>
                <a:cs typeface="Arial" charset="0"/>
              </a:defRPr>
            </a:lvl4pPr>
            <a:lvl5pPr marL="2057400" indent="-228600" defTabSz="957263" eaLnBrk="0" hangingPunct="0">
              <a:defRPr sz="1900">
                <a:solidFill>
                  <a:schemeClr val="tx1"/>
                </a:solidFill>
                <a:latin typeface="Arial" charset="0"/>
                <a:ea typeface="Arial" charset="0"/>
                <a:cs typeface="Arial" charset="0"/>
              </a:defRPr>
            </a:lvl5pPr>
            <a:lvl6pPr marL="2514600" indent="-228600" defTabSz="957263" eaLnBrk="0" fontAlgn="base" hangingPunct="0">
              <a:spcBef>
                <a:spcPct val="0"/>
              </a:spcBef>
              <a:spcAft>
                <a:spcPct val="0"/>
              </a:spcAft>
              <a:defRPr sz="1900">
                <a:solidFill>
                  <a:schemeClr val="tx1"/>
                </a:solidFill>
                <a:latin typeface="Arial" charset="0"/>
                <a:ea typeface="Arial" charset="0"/>
                <a:cs typeface="Arial" charset="0"/>
              </a:defRPr>
            </a:lvl6pPr>
            <a:lvl7pPr marL="2971800" indent="-228600" defTabSz="957263" eaLnBrk="0" fontAlgn="base" hangingPunct="0">
              <a:spcBef>
                <a:spcPct val="0"/>
              </a:spcBef>
              <a:spcAft>
                <a:spcPct val="0"/>
              </a:spcAft>
              <a:defRPr sz="1900">
                <a:solidFill>
                  <a:schemeClr val="tx1"/>
                </a:solidFill>
                <a:latin typeface="Arial" charset="0"/>
                <a:ea typeface="Arial" charset="0"/>
                <a:cs typeface="Arial" charset="0"/>
              </a:defRPr>
            </a:lvl7pPr>
            <a:lvl8pPr marL="3429000" indent="-228600" defTabSz="957263" eaLnBrk="0" fontAlgn="base" hangingPunct="0">
              <a:spcBef>
                <a:spcPct val="0"/>
              </a:spcBef>
              <a:spcAft>
                <a:spcPct val="0"/>
              </a:spcAft>
              <a:defRPr sz="1900">
                <a:solidFill>
                  <a:schemeClr val="tx1"/>
                </a:solidFill>
                <a:latin typeface="Arial" charset="0"/>
                <a:ea typeface="Arial" charset="0"/>
                <a:cs typeface="Arial" charset="0"/>
              </a:defRPr>
            </a:lvl8pPr>
            <a:lvl9pPr marL="3886200" indent="-228600" defTabSz="957263" eaLnBrk="0" fontAlgn="base" hangingPunct="0">
              <a:spcBef>
                <a:spcPct val="0"/>
              </a:spcBef>
              <a:spcAft>
                <a:spcPct val="0"/>
              </a:spcAft>
              <a:defRPr sz="1900">
                <a:solidFill>
                  <a:schemeClr val="tx1"/>
                </a:solidFill>
                <a:latin typeface="Arial" charset="0"/>
                <a:ea typeface="Arial" charset="0"/>
                <a:cs typeface="Arial" charset="0"/>
              </a:defRPr>
            </a:lvl9pPr>
          </a:lstStyle>
          <a:p>
            <a:pPr eaLnBrk="1" hangingPunct="1"/>
            <a:fld id="{D9E199EA-8ADA-5644-8C88-27E2D931A9E1}" type="slidenum">
              <a:rPr lang="es-ES_tradnl" sz="1000" smtClean="0">
                <a:solidFill>
                  <a:schemeClr val="tx2"/>
                </a:solidFill>
              </a:rPr>
              <a:pPr eaLnBrk="1" hangingPunct="1"/>
              <a:t>4</a:t>
            </a:fld>
            <a:endParaRPr lang="es-ES_tradnl" sz="1000">
              <a:solidFill>
                <a:schemeClr val="tx2"/>
              </a:solidFill>
            </a:endParaRPr>
          </a:p>
        </p:txBody>
      </p:sp>
      <p:sp>
        <p:nvSpPr>
          <p:cNvPr id="12" name="AutoShape 4"/>
          <p:cNvSpPr>
            <a:spLocks noChangeArrowheads="1"/>
          </p:cNvSpPr>
          <p:nvPr/>
        </p:nvSpPr>
        <p:spPr bwMode="gray">
          <a:xfrm>
            <a:off x="384175" y="1828800"/>
            <a:ext cx="3617913" cy="3913188"/>
          </a:xfrm>
          <a:prstGeom prst="homePlate">
            <a:avLst>
              <a:gd name="adj" fmla="val 8101"/>
            </a:avLst>
          </a:prstGeom>
          <a:ln>
            <a:headEnd/>
            <a:tailEnd/>
          </a:ln>
        </p:spPr>
        <p:style>
          <a:lnRef idx="0">
            <a:schemeClr val="accent4"/>
          </a:lnRef>
          <a:fillRef idx="3">
            <a:schemeClr val="accent4"/>
          </a:fillRef>
          <a:effectRef idx="3">
            <a:schemeClr val="accent4"/>
          </a:effectRef>
          <a:fontRef idx="minor">
            <a:schemeClr val="lt1"/>
          </a:fontRef>
        </p:style>
        <p:txBody>
          <a:bodyPr lIns="90000" tIns="90000" rIns="90000" bIns="90000"/>
          <a:lstStyle/>
          <a:p>
            <a:pPr marL="177800" indent="-177800" algn="ctr">
              <a:lnSpc>
                <a:spcPct val="106000"/>
              </a:lnSpc>
              <a:spcBef>
                <a:spcPts val="1350"/>
              </a:spcBef>
              <a:defRPr/>
            </a:pPr>
            <a:r>
              <a:rPr lang="es-ES_tradnl" dirty="0" smtClean="0"/>
              <a:t>Libertad Religiosa</a:t>
            </a:r>
          </a:p>
          <a:p>
            <a:pPr marL="177800" indent="-177800" algn="ctr">
              <a:lnSpc>
                <a:spcPct val="106000"/>
              </a:lnSpc>
              <a:spcBef>
                <a:spcPts val="1350"/>
              </a:spcBef>
              <a:defRPr/>
            </a:pPr>
            <a:endParaRPr lang="es-ES_tradnl" dirty="0" smtClean="0"/>
          </a:p>
          <a:p>
            <a:pPr marL="190500" lvl="1" indent="-190500" algn="just">
              <a:lnSpc>
                <a:spcPct val="106000"/>
              </a:lnSpc>
              <a:spcBef>
                <a:spcPts val="1350"/>
              </a:spcBef>
              <a:buFont typeface="Arial" charset="0"/>
              <a:buChar char="•"/>
              <a:defRPr/>
            </a:pPr>
            <a:r>
              <a:rPr lang="es-ES_tradnl" sz="1400" dirty="0" smtClean="0"/>
              <a:t>“El derecho originario y primario que el hombre posee por naturaleza y que tiene por objeto la relación del hombre con Dios a través de la cual le rinde culto mediante manifestaciones externas que, sin sobrepasar los límites exigidos por el propio derecho para su correcto ejercicio, le permiten cumplir con una de sus inclinaciones naturales y que el Estado no puede coaccionar, antes bien, promocionar”.</a:t>
            </a:r>
          </a:p>
          <a:p>
            <a:pPr marL="2201863" lvl="6" indent="-182563">
              <a:lnSpc>
                <a:spcPct val="106000"/>
              </a:lnSpc>
              <a:spcBef>
                <a:spcPct val="40000"/>
              </a:spcBef>
              <a:buFont typeface="Arial" charset="0"/>
              <a:buChar char="‒"/>
              <a:defRPr/>
            </a:pPr>
            <a:r>
              <a:rPr lang="es-ES_tradnl" sz="1200" dirty="0" smtClean="0"/>
              <a:t>Javier Saldaña</a:t>
            </a:r>
          </a:p>
          <a:p>
            <a:pPr marL="374650" lvl="3">
              <a:lnSpc>
                <a:spcPct val="106000"/>
              </a:lnSpc>
              <a:spcBef>
                <a:spcPts val="575"/>
              </a:spcBef>
              <a:defRPr/>
            </a:pPr>
            <a:endParaRPr lang="es-ES_tradnl" sz="1200" dirty="0"/>
          </a:p>
        </p:txBody>
      </p:sp>
      <p:sp>
        <p:nvSpPr>
          <p:cNvPr id="13" name="AutoShape 5"/>
          <p:cNvSpPr>
            <a:spLocks noChangeArrowheads="1"/>
          </p:cNvSpPr>
          <p:nvPr/>
        </p:nvSpPr>
        <p:spPr bwMode="gray">
          <a:xfrm flipH="1">
            <a:off x="5065713" y="1828800"/>
            <a:ext cx="3681412" cy="3913188"/>
          </a:xfrm>
          <a:prstGeom prst="homePlate">
            <a:avLst>
              <a:gd name="adj" fmla="val 8242"/>
            </a:avLst>
          </a:prstGeom>
          <a:ln>
            <a:headEnd/>
            <a:tailEnd/>
          </a:ln>
        </p:spPr>
        <p:style>
          <a:lnRef idx="0">
            <a:schemeClr val="accent4"/>
          </a:lnRef>
          <a:fillRef idx="3">
            <a:schemeClr val="accent4"/>
          </a:fillRef>
          <a:effectRef idx="3">
            <a:schemeClr val="accent4"/>
          </a:effectRef>
          <a:fontRef idx="minor">
            <a:schemeClr val="lt1"/>
          </a:fontRef>
        </p:style>
        <p:txBody>
          <a:bodyPr lIns="216000" tIns="90000" rIns="90000" bIns="90000"/>
          <a:lstStyle/>
          <a:p>
            <a:pPr marL="714375" indent="-350838" algn="ctr">
              <a:lnSpc>
                <a:spcPct val="106000"/>
              </a:lnSpc>
              <a:spcBef>
                <a:spcPts val="1350"/>
              </a:spcBef>
              <a:defRPr/>
            </a:pPr>
            <a:r>
              <a:rPr lang="es-ES_tradnl" dirty="0" smtClean="0">
                <a:solidFill>
                  <a:srgbClr val="FFFFFF"/>
                </a:solidFill>
              </a:rPr>
              <a:t>Libertad de expresión</a:t>
            </a:r>
          </a:p>
          <a:p>
            <a:pPr marL="714375" indent="-350838" algn="ctr">
              <a:lnSpc>
                <a:spcPct val="106000"/>
              </a:lnSpc>
              <a:spcBef>
                <a:spcPts val="1350"/>
              </a:spcBef>
              <a:defRPr/>
            </a:pPr>
            <a:endParaRPr lang="es-ES_tradnl" sz="1400" dirty="0" smtClean="0">
              <a:solidFill>
                <a:srgbClr val="FFFFFF"/>
              </a:solidFill>
            </a:endParaRPr>
          </a:p>
          <a:p>
            <a:pPr marL="190500" lvl="1" indent="-190500" algn="just">
              <a:lnSpc>
                <a:spcPct val="106000"/>
              </a:lnSpc>
              <a:spcBef>
                <a:spcPts val="1350"/>
              </a:spcBef>
              <a:buFont typeface="Arial" charset="0"/>
              <a:buChar char="•"/>
              <a:defRPr/>
            </a:pPr>
            <a:r>
              <a:rPr lang="es-ES_tradnl" sz="1400" dirty="0" smtClean="0">
                <a:solidFill>
                  <a:srgbClr val="FFFFFF"/>
                </a:solidFill>
              </a:rPr>
              <a:t>“La posibilidad que tiene el hombre de elegir o elaborar por sí mismo las respuestas que quiera dar a todas las cuestiones que el plantea la conducta de su vida personal y social para adecuar a aquellas sus actos y comunicar a los demás lo que tenga de verdadero”.</a:t>
            </a:r>
          </a:p>
          <a:p>
            <a:pPr marL="373063" lvl="2" indent="-182563" algn="r">
              <a:lnSpc>
                <a:spcPct val="106000"/>
              </a:lnSpc>
              <a:spcBef>
                <a:spcPct val="40000"/>
              </a:spcBef>
              <a:buFont typeface="Arial" charset="0"/>
              <a:buChar char="‒"/>
              <a:defRPr/>
            </a:pPr>
            <a:r>
              <a:rPr lang="es-ES_tradnl" sz="1200" dirty="0" smtClean="0">
                <a:solidFill>
                  <a:srgbClr val="FFFFFF"/>
                </a:solidFill>
              </a:rPr>
              <a:t>Jean Rivero</a:t>
            </a:r>
          </a:p>
          <a:p>
            <a:pPr marL="374650" lvl="3">
              <a:lnSpc>
                <a:spcPct val="106000"/>
              </a:lnSpc>
              <a:spcBef>
                <a:spcPts val="575"/>
              </a:spcBef>
              <a:defRPr/>
            </a:pPr>
            <a:endParaRPr lang="es-ES_tradnl" sz="1200" dirty="0">
              <a:solidFill>
                <a:srgbClr val="FFFFFF"/>
              </a:solidFill>
            </a:endParaRPr>
          </a:p>
        </p:txBody>
      </p:sp>
    </p:spTree>
    <p:extLst>
      <p:ext uri="{BB962C8B-B14F-4D97-AF65-F5344CB8AC3E}">
        <p14:creationId xmlns:p14="http://schemas.microsoft.com/office/powerpoint/2010/main" val="23041761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custDataLst>
              <p:tags r:id="rId1"/>
            </p:custDataLst>
          </p:nvPr>
        </p:nvSpPr>
        <p:spPr>
          <a:xfrm>
            <a:off x="396875" y="300038"/>
            <a:ext cx="8350250" cy="595312"/>
          </a:xfrm>
          <a:prstGeom prst="rect">
            <a:avLst/>
          </a:prstGeom>
        </p:spPr>
        <p:txBody>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r>
              <a:rPr lang="es-ES_tradnl" sz="3200" cap="small" dirty="0" smtClean="0">
                <a:solidFill>
                  <a:srgbClr val="FFFFFF"/>
                </a:solidFill>
              </a:rPr>
              <a:t>I. Marco constitucional</a:t>
            </a:r>
            <a:endParaRPr lang="es-ES_tradnl" sz="3200" cap="small" dirty="0">
              <a:solidFill>
                <a:srgbClr val="FFFFFF"/>
              </a:solidFill>
            </a:endParaRPr>
          </a:p>
        </p:txBody>
      </p:sp>
      <p:sp>
        <p:nvSpPr>
          <p:cNvPr id="3" name="Slide Number Placeholder 2"/>
          <p:cNvSpPr>
            <a:spLocks noGrp="1"/>
          </p:cNvSpPr>
          <p:nvPr>
            <p:ph type="sldNum" sz="quarter" idx="11"/>
            <p:custDataLst>
              <p:tags r:id="rId2"/>
            </p:custDataLst>
          </p:nvPr>
        </p:nvSpPr>
        <p:spPr bwMode="auto">
          <a:xfrm>
            <a:off x="415925" y="6554788"/>
            <a:ext cx="282575" cy="1428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1900">
                <a:solidFill>
                  <a:schemeClr val="tx1"/>
                </a:solidFill>
                <a:latin typeface="Arial" charset="0"/>
                <a:ea typeface="ＭＳ Ｐゴシック" charset="0"/>
                <a:cs typeface="Arial" charset="0"/>
              </a:defRPr>
            </a:lvl1pPr>
            <a:lvl2pPr marL="742950" indent="-285750" defTabSz="957263" eaLnBrk="0" hangingPunct="0">
              <a:defRPr sz="1900">
                <a:solidFill>
                  <a:schemeClr val="tx1"/>
                </a:solidFill>
                <a:latin typeface="Arial" charset="0"/>
                <a:ea typeface="Arial" charset="0"/>
                <a:cs typeface="Arial" charset="0"/>
              </a:defRPr>
            </a:lvl2pPr>
            <a:lvl3pPr marL="1143000" indent="-228600" defTabSz="957263" eaLnBrk="0" hangingPunct="0">
              <a:defRPr sz="1900">
                <a:solidFill>
                  <a:schemeClr val="tx1"/>
                </a:solidFill>
                <a:latin typeface="Arial" charset="0"/>
                <a:ea typeface="Arial" charset="0"/>
                <a:cs typeface="Arial" charset="0"/>
              </a:defRPr>
            </a:lvl3pPr>
            <a:lvl4pPr marL="1600200" indent="-228600" defTabSz="957263" eaLnBrk="0" hangingPunct="0">
              <a:defRPr sz="1900">
                <a:solidFill>
                  <a:schemeClr val="tx1"/>
                </a:solidFill>
                <a:latin typeface="Arial" charset="0"/>
                <a:ea typeface="Arial" charset="0"/>
                <a:cs typeface="Arial" charset="0"/>
              </a:defRPr>
            </a:lvl4pPr>
            <a:lvl5pPr marL="2057400" indent="-228600" defTabSz="957263" eaLnBrk="0" hangingPunct="0">
              <a:defRPr sz="1900">
                <a:solidFill>
                  <a:schemeClr val="tx1"/>
                </a:solidFill>
                <a:latin typeface="Arial" charset="0"/>
                <a:ea typeface="Arial" charset="0"/>
                <a:cs typeface="Arial" charset="0"/>
              </a:defRPr>
            </a:lvl5pPr>
            <a:lvl6pPr marL="2514600" indent="-228600" defTabSz="957263" eaLnBrk="0" fontAlgn="base" hangingPunct="0">
              <a:spcBef>
                <a:spcPct val="0"/>
              </a:spcBef>
              <a:spcAft>
                <a:spcPct val="0"/>
              </a:spcAft>
              <a:defRPr sz="1900">
                <a:solidFill>
                  <a:schemeClr val="tx1"/>
                </a:solidFill>
                <a:latin typeface="Arial" charset="0"/>
                <a:ea typeface="Arial" charset="0"/>
                <a:cs typeface="Arial" charset="0"/>
              </a:defRPr>
            </a:lvl6pPr>
            <a:lvl7pPr marL="2971800" indent="-228600" defTabSz="957263" eaLnBrk="0" fontAlgn="base" hangingPunct="0">
              <a:spcBef>
                <a:spcPct val="0"/>
              </a:spcBef>
              <a:spcAft>
                <a:spcPct val="0"/>
              </a:spcAft>
              <a:defRPr sz="1900">
                <a:solidFill>
                  <a:schemeClr val="tx1"/>
                </a:solidFill>
                <a:latin typeface="Arial" charset="0"/>
                <a:ea typeface="Arial" charset="0"/>
                <a:cs typeface="Arial" charset="0"/>
              </a:defRPr>
            </a:lvl7pPr>
            <a:lvl8pPr marL="3429000" indent="-228600" defTabSz="957263" eaLnBrk="0" fontAlgn="base" hangingPunct="0">
              <a:spcBef>
                <a:spcPct val="0"/>
              </a:spcBef>
              <a:spcAft>
                <a:spcPct val="0"/>
              </a:spcAft>
              <a:defRPr sz="1900">
                <a:solidFill>
                  <a:schemeClr val="tx1"/>
                </a:solidFill>
                <a:latin typeface="Arial" charset="0"/>
                <a:ea typeface="Arial" charset="0"/>
                <a:cs typeface="Arial" charset="0"/>
              </a:defRPr>
            </a:lvl8pPr>
            <a:lvl9pPr marL="3886200" indent="-228600" defTabSz="957263" eaLnBrk="0" fontAlgn="base" hangingPunct="0">
              <a:spcBef>
                <a:spcPct val="0"/>
              </a:spcBef>
              <a:spcAft>
                <a:spcPct val="0"/>
              </a:spcAft>
              <a:defRPr sz="1900">
                <a:solidFill>
                  <a:schemeClr val="tx1"/>
                </a:solidFill>
                <a:latin typeface="Arial" charset="0"/>
                <a:ea typeface="Arial" charset="0"/>
                <a:cs typeface="Arial" charset="0"/>
              </a:defRPr>
            </a:lvl9pPr>
          </a:lstStyle>
          <a:p>
            <a:pPr eaLnBrk="1" hangingPunct="1"/>
            <a:fld id="{38F1EDD9-00AE-404A-BFBA-6A16CA7CB989}" type="slidenum">
              <a:rPr lang="es-ES_tradnl" sz="1000" smtClean="0">
                <a:solidFill>
                  <a:schemeClr val="tx2"/>
                </a:solidFill>
              </a:rPr>
              <a:pPr eaLnBrk="1" hangingPunct="1"/>
              <a:t>5</a:t>
            </a:fld>
            <a:endParaRPr lang="es-ES_tradnl" sz="1000">
              <a:solidFill>
                <a:schemeClr val="tx2"/>
              </a:solidFill>
            </a:endParaRPr>
          </a:p>
        </p:txBody>
      </p:sp>
      <p:sp>
        <p:nvSpPr>
          <p:cNvPr id="4" name="Text Placeholder 11"/>
          <p:cNvSpPr txBox="1">
            <a:spLocks/>
          </p:cNvSpPr>
          <p:nvPr>
            <p:custDataLst>
              <p:tags r:id="rId3"/>
            </p:custDataLst>
          </p:nvPr>
        </p:nvSpPr>
        <p:spPr bwMode="auto">
          <a:xfrm>
            <a:off x="4692650" y="3133725"/>
            <a:ext cx="4054475" cy="31765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rmAutofit fontScale="62500" lnSpcReduction="20000"/>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gn="ctr">
              <a:buNone/>
            </a:pPr>
            <a:r>
              <a:rPr lang="es-ES_tradnl" b="1" dirty="0" smtClean="0">
                <a:cs typeface="Arial" charset="0"/>
              </a:rPr>
              <a:t>Artículo 130</a:t>
            </a:r>
          </a:p>
          <a:p>
            <a:pPr marL="0" indent="0" algn="just"/>
            <a:r>
              <a:rPr lang="es-ES_tradnl" dirty="0" smtClean="0">
                <a:cs typeface="Arial" charset="0"/>
              </a:rPr>
              <a:t>Se reconoce la personalidad jurídica de las iglesias como asociaciones religiosas. </a:t>
            </a:r>
          </a:p>
          <a:p>
            <a:pPr marL="0" indent="0" algn="just"/>
            <a:r>
              <a:rPr lang="es-ES_tradnl" dirty="0" smtClean="0">
                <a:cs typeface="Arial" charset="0"/>
              </a:rPr>
              <a:t>Prohibiciones: </a:t>
            </a:r>
          </a:p>
          <a:p>
            <a:pPr lvl="1" algn="just"/>
            <a:r>
              <a:rPr lang="es-ES_tradnl" dirty="0" smtClean="0">
                <a:cs typeface="Arial" charset="0"/>
              </a:rPr>
              <a:t>Publicaciones de orden religioso: </a:t>
            </a:r>
          </a:p>
          <a:p>
            <a:pPr lvl="2" algn="just">
              <a:spcBef>
                <a:spcPct val="40000"/>
              </a:spcBef>
            </a:pPr>
            <a:r>
              <a:rPr lang="es-ES_tradnl" dirty="0"/>
              <a:t>oponerse a leyes, e instituciones  y  agraviar símbolos patrios. </a:t>
            </a:r>
          </a:p>
          <a:p>
            <a:pPr lvl="1" algn="just"/>
            <a:r>
              <a:rPr lang="es-ES_tradnl" dirty="0" smtClean="0">
                <a:cs typeface="Arial" charset="0"/>
              </a:rPr>
              <a:t>Ministros de culto: </a:t>
            </a:r>
          </a:p>
          <a:p>
            <a:pPr lvl="2" algn="just">
              <a:spcBef>
                <a:spcPct val="40000"/>
              </a:spcBef>
            </a:pPr>
            <a:r>
              <a:rPr lang="es-ES_tradnl" dirty="0" smtClean="0"/>
              <a:t>Asociarse con fines políticos; realizar proselitismo; oponerse a leyes, e instituciones  y  agraviar símbolos patrios; reunirse en templos con fines políticos. </a:t>
            </a:r>
          </a:p>
          <a:p>
            <a:pPr lvl="2">
              <a:spcBef>
                <a:spcPct val="40000"/>
              </a:spcBef>
            </a:pPr>
            <a:endParaRPr lang="es-ES_tradnl" dirty="0">
              <a:latin typeface="Arial" charset="0"/>
            </a:endParaRPr>
          </a:p>
          <a:p>
            <a:pPr lvl="2">
              <a:spcBef>
                <a:spcPct val="40000"/>
              </a:spcBef>
            </a:pPr>
            <a:endParaRPr lang="es-ES_tradnl" dirty="0">
              <a:latin typeface="Arial" charset="0"/>
            </a:endParaRPr>
          </a:p>
        </p:txBody>
      </p:sp>
      <p:sp>
        <p:nvSpPr>
          <p:cNvPr id="5" name="Text Placeholder 3"/>
          <p:cNvSpPr txBox="1">
            <a:spLocks noChangeArrowheads="1"/>
          </p:cNvSpPr>
          <p:nvPr>
            <p:custDataLst>
              <p:tags r:id="rId4"/>
            </p:custDataLst>
          </p:nvPr>
        </p:nvSpPr>
        <p:spPr bwMode="auto">
          <a:xfrm>
            <a:off x="396875" y="2997277"/>
            <a:ext cx="4052888" cy="31765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rmAutofit fontScale="47500" lnSpcReduction="20000"/>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349250" lvl="1" indent="0">
              <a:buNone/>
            </a:pPr>
            <a:endParaRPr lang="es-ES_tradnl" b="1" dirty="0" smtClean="0">
              <a:cs typeface="Arial" charset="0"/>
            </a:endParaRPr>
          </a:p>
          <a:p>
            <a:pPr marL="349250" lvl="1" indent="0" algn="ctr">
              <a:buNone/>
            </a:pPr>
            <a:r>
              <a:rPr lang="es-ES_tradnl" b="1" dirty="0" smtClean="0">
                <a:cs typeface="Arial" charset="0"/>
              </a:rPr>
              <a:t>Artículo 24</a:t>
            </a:r>
          </a:p>
          <a:p>
            <a:pPr marL="349250" lvl="1" indent="0">
              <a:buNone/>
            </a:pPr>
            <a:endParaRPr lang="es-ES_tradnl" dirty="0" smtClean="0">
              <a:cs typeface="Arial" charset="0"/>
            </a:endParaRPr>
          </a:p>
          <a:p>
            <a:pPr marL="349250" lvl="1" indent="0">
              <a:buNone/>
            </a:pPr>
            <a:r>
              <a:rPr lang="es-ES_tradnl" i="1" dirty="0" smtClean="0">
                <a:cs typeface="Arial" charset="0"/>
              </a:rPr>
              <a:t>Libertad de creencia y religión</a:t>
            </a:r>
          </a:p>
          <a:p>
            <a:pPr lvl="1" algn="just"/>
            <a:r>
              <a:rPr lang="es-ES_tradnl" sz="2100" dirty="0" smtClean="0"/>
              <a:t>El Congreso no puede dictar leyes que establezcan o que </a:t>
            </a:r>
            <a:r>
              <a:rPr lang="es-ES_tradnl" sz="2100" dirty="0" err="1" smtClean="0"/>
              <a:t>prohiban</a:t>
            </a:r>
            <a:r>
              <a:rPr lang="es-ES_tradnl" sz="2100" dirty="0" smtClean="0"/>
              <a:t> religión alguna.</a:t>
            </a:r>
            <a:endParaRPr lang="es-ES_tradnl" dirty="0" smtClean="0">
              <a:cs typeface="Arial" charset="0"/>
            </a:endParaRPr>
          </a:p>
          <a:p>
            <a:pPr marL="349250" lvl="1" indent="0">
              <a:buNone/>
            </a:pPr>
            <a:r>
              <a:rPr lang="es-ES_tradnl" i="1" dirty="0" smtClean="0">
                <a:cs typeface="Arial" charset="0"/>
              </a:rPr>
              <a:t>Libertad de culto privado y público</a:t>
            </a:r>
          </a:p>
          <a:p>
            <a:pPr marL="349250" lvl="1" indent="0" algn="just">
              <a:buNone/>
            </a:pPr>
            <a:r>
              <a:rPr lang="es-ES_tradnl" dirty="0" smtClean="0">
                <a:cs typeface="Arial" charset="0"/>
              </a:rPr>
              <a:t>Actos de culto público</a:t>
            </a:r>
          </a:p>
          <a:p>
            <a:pPr lvl="2" algn="just">
              <a:spcBef>
                <a:spcPct val="40000"/>
              </a:spcBef>
            </a:pPr>
            <a:r>
              <a:rPr lang="es-ES_tradnl" dirty="0" smtClean="0"/>
              <a:t>Ordinarios en templos</a:t>
            </a:r>
          </a:p>
          <a:p>
            <a:pPr lvl="2" algn="just">
              <a:spcBef>
                <a:spcPct val="40000"/>
              </a:spcBef>
            </a:pPr>
            <a:r>
              <a:rPr lang="es-ES_tradnl" dirty="0" smtClean="0"/>
              <a:t>Extraordinarios, sujetos a la ley</a:t>
            </a:r>
          </a:p>
          <a:p>
            <a:pPr lvl="2" algn="just">
              <a:spcBef>
                <a:spcPct val="40000"/>
              </a:spcBef>
            </a:pPr>
            <a:endParaRPr lang="es-ES_tradnl" dirty="0"/>
          </a:p>
          <a:p>
            <a:pPr marL="685800" lvl="2" indent="0" algn="ctr">
              <a:spcBef>
                <a:spcPct val="40000"/>
              </a:spcBef>
              <a:buNone/>
            </a:pPr>
            <a:r>
              <a:rPr lang="es-ES_tradnl" b="1" dirty="0" smtClean="0"/>
              <a:t>Artículo 27</a:t>
            </a:r>
          </a:p>
          <a:p>
            <a:pPr marL="685800" lvl="2" indent="0" algn="just">
              <a:spcBef>
                <a:spcPct val="40000"/>
              </a:spcBef>
              <a:buNone/>
            </a:pPr>
            <a:endParaRPr lang="es-ES_tradnl" dirty="0"/>
          </a:p>
          <a:p>
            <a:pPr marL="685800" lvl="2" indent="0" algn="just">
              <a:spcBef>
                <a:spcPct val="40000"/>
              </a:spcBef>
              <a:buNone/>
            </a:pPr>
            <a:r>
              <a:rPr lang="es-ES_tradnl" dirty="0" smtClean="0"/>
              <a:t>Las iglesias constituidas como asociaciones religiosas constituidas de conformidad con el artículo 130 tendrán capacidad para adquirir, poseer y administrar los bienes indispensables para su objeto, con las limitaciones establecidas por la ley reglamentaria.  </a:t>
            </a:r>
          </a:p>
        </p:txBody>
      </p:sp>
      <p:sp>
        <p:nvSpPr>
          <p:cNvPr id="6" name="Freeform 4"/>
          <p:cNvSpPr>
            <a:spLocks/>
          </p:cNvSpPr>
          <p:nvPr>
            <p:custDataLst>
              <p:tags r:id="rId5"/>
            </p:custDataLst>
          </p:nvPr>
        </p:nvSpPr>
        <p:spPr bwMode="gray">
          <a:xfrm>
            <a:off x="396875" y="2441575"/>
            <a:ext cx="8312150" cy="590550"/>
          </a:xfrm>
          <a:custGeom>
            <a:avLst/>
            <a:gdLst>
              <a:gd name="T0" fmla="*/ 0 w 5274"/>
              <a:gd name="T1" fmla="*/ 2147483647 h 372"/>
              <a:gd name="T2" fmla="*/ 2147483647 w 5274"/>
              <a:gd name="T3" fmla="*/ 0 h 372"/>
              <a:gd name="T4" fmla="*/ 2147483647 w 5274"/>
              <a:gd name="T5" fmla="*/ 0 h 372"/>
              <a:gd name="T6" fmla="*/ 2147483647 w 5274"/>
              <a:gd name="T7" fmla="*/ 2147483647 h 372"/>
              <a:gd name="T8" fmla="*/ 0 w 5274"/>
              <a:gd name="T9" fmla="*/ 2147483647 h 372"/>
              <a:gd name="T10" fmla="*/ 0 60000 65536"/>
              <a:gd name="T11" fmla="*/ 0 60000 65536"/>
              <a:gd name="T12" fmla="*/ 0 60000 65536"/>
              <a:gd name="T13" fmla="*/ 0 60000 65536"/>
              <a:gd name="T14" fmla="*/ 0 60000 65536"/>
              <a:gd name="T15" fmla="*/ 0 w 5274"/>
              <a:gd name="T16" fmla="*/ 0 h 372"/>
              <a:gd name="T17" fmla="*/ 5274 w 5274"/>
              <a:gd name="T18" fmla="*/ 372 h 372"/>
            </a:gdLst>
            <a:ahLst/>
            <a:cxnLst>
              <a:cxn ang="T10">
                <a:pos x="T0" y="T1"/>
              </a:cxn>
              <a:cxn ang="T11">
                <a:pos x="T2" y="T3"/>
              </a:cxn>
              <a:cxn ang="T12">
                <a:pos x="T4" y="T5"/>
              </a:cxn>
              <a:cxn ang="T13">
                <a:pos x="T6" y="T7"/>
              </a:cxn>
              <a:cxn ang="T14">
                <a:pos x="T8" y="T9"/>
              </a:cxn>
            </a:cxnLst>
            <a:rect l="T15" t="T16" r="T17" b="T18"/>
            <a:pathLst>
              <a:path w="5274" h="372">
                <a:moveTo>
                  <a:pt x="0" y="372"/>
                </a:moveTo>
                <a:lnTo>
                  <a:pt x="411" y="0"/>
                </a:lnTo>
                <a:lnTo>
                  <a:pt x="1728" y="0"/>
                </a:lnTo>
                <a:lnTo>
                  <a:pt x="5274" y="372"/>
                </a:lnTo>
                <a:lnTo>
                  <a:pt x="0" y="372"/>
                </a:lnTo>
                <a:close/>
              </a:path>
            </a:pathLst>
          </a:custGeom>
          <a:ln/>
          <a:extLst/>
        </p:spPr>
        <p:style>
          <a:lnRef idx="0">
            <a:schemeClr val="accent4"/>
          </a:lnRef>
          <a:fillRef idx="3">
            <a:schemeClr val="accent4"/>
          </a:fillRef>
          <a:effectRef idx="3">
            <a:schemeClr val="accent4"/>
          </a:effectRef>
          <a:fontRef idx="minor">
            <a:schemeClr val="lt1"/>
          </a:fontRef>
        </p:style>
        <p:txBody>
          <a:bodyPr lIns="54000" tIns="54000" rIns="54000" bIns="54000" anchor="ctr"/>
          <a:lstStyle/>
          <a:p>
            <a:endParaRPr lang="es-ES_tradnl"/>
          </a:p>
        </p:txBody>
      </p:sp>
      <p:sp>
        <p:nvSpPr>
          <p:cNvPr id="7" name="Rectangle 5"/>
          <p:cNvSpPr>
            <a:spLocks noChangeArrowheads="1"/>
          </p:cNvSpPr>
          <p:nvPr>
            <p:custDataLst>
              <p:tags r:id="rId6"/>
            </p:custDataLst>
          </p:nvPr>
        </p:nvSpPr>
        <p:spPr bwMode="gray">
          <a:xfrm>
            <a:off x="773113" y="2813050"/>
            <a:ext cx="52959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10800" anchor="b" anchorCtr="1"/>
          <a:lstStyle/>
          <a:p>
            <a:pPr algn="ctr">
              <a:lnSpc>
                <a:spcPct val="95000"/>
              </a:lnSpc>
            </a:pPr>
            <a:endParaRPr lang="es-ES_tradnl" sz="1400" b="1" dirty="0">
              <a:solidFill>
                <a:schemeClr val="bg1"/>
              </a:solidFill>
            </a:endParaRPr>
          </a:p>
        </p:txBody>
      </p:sp>
      <p:sp>
        <p:nvSpPr>
          <p:cNvPr id="8" name="Rectangle 7"/>
          <p:cNvSpPr>
            <a:spLocks noChangeArrowheads="1"/>
          </p:cNvSpPr>
          <p:nvPr>
            <p:custDataLst>
              <p:tags r:id="rId7"/>
            </p:custDataLst>
          </p:nvPr>
        </p:nvSpPr>
        <p:spPr bwMode="gray">
          <a:xfrm>
            <a:off x="1039813" y="1722438"/>
            <a:ext cx="2052637" cy="720725"/>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lIns="73152" tIns="73152" rIns="73152" bIns="73152" anchor="ctr" anchorCtr="1"/>
          <a:lstStyle/>
          <a:p>
            <a:pPr algn="ctr">
              <a:lnSpc>
                <a:spcPct val="106000"/>
              </a:lnSpc>
              <a:defRPr/>
            </a:pPr>
            <a:r>
              <a:rPr lang="es-ES_tradnl" sz="1400" b="1" dirty="0" smtClean="0">
                <a:solidFill>
                  <a:schemeClr val="bg1"/>
                </a:solidFill>
              </a:rPr>
              <a:t>Reforma constitucional de 1992</a:t>
            </a:r>
            <a:endParaRPr lang="es-ES_tradnl" sz="1400" b="1" dirty="0">
              <a:solidFill>
                <a:schemeClr val="bg1"/>
              </a:solidFill>
            </a:endParaRPr>
          </a:p>
        </p:txBody>
      </p:sp>
      <p:sp>
        <p:nvSpPr>
          <p:cNvPr id="10" name="CuadroTexto 9"/>
          <p:cNvSpPr txBox="1"/>
          <p:nvPr/>
        </p:nvSpPr>
        <p:spPr>
          <a:xfrm>
            <a:off x="3861700" y="1243964"/>
            <a:ext cx="914400" cy="914400"/>
          </a:xfrm>
          <a:prstGeom prst="rect">
            <a:avLst/>
          </a:prstGeom>
          <a:noFill/>
        </p:spPr>
        <p:txBody>
          <a:bodyPr wrap="none" lIns="36000" rIns="36000" rtlCol="0">
            <a:noAutofit/>
          </a:bodyPr>
          <a:lstStyle/>
          <a:p>
            <a:endParaRPr lang="es-ES_tradnl" sz="1400" smtClean="0">
              <a:solidFill>
                <a:schemeClr val="tx2"/>
              </a:solidFill>
            </a:endParaRPr>
          </a:p>
        </p:txBody>
      </p:sp>
    </p:spTree>
    <p:extLst>
      <p:ext uri="{BB962C8B-B14F-4D97-AF65-F5344CB8AC3E}">
        <p14:creationId xmlns:p14="http://schemas.microsoft.com/office/powerpoint/2010/main" val="6979596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p:cNvSpPr>
          <p:nvPr/>
        </p:nvSpPr>
        <p:spPr>
          <a:xfrm>
            <a:off x="396875" y="300038"/>
            <a:ext cx="8350250" cy="595312"/>
          </a:xfrm>
          <a:prstGeom prst="rect">
            <a:avLst/>
          </a:prstGeom>
        </p:spPr>
        <p:txBody>
          <a:bodyPr/>
          <a:lst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S_tradnl" sz="2400" dirty="0" smtClean="0"/>
              <a:t>II. Marco legal y reglamentario</a:t>
            </a:r>
            <a:endParaRPr lang="es-ES_tradnl" sz="2400" dirty="0"/>
          </a:p>
        </p:txBody>
      </p:sp>
      <p:sp>
        <p:nvSpPr>
          <p:cNvPr id="13" name="Slide Number Placeholder 2"/>
          <p:cNvSpPr>
            <a:spLocks noGrp="1"/>
          </p:cNvSpPr>
          <p:nvPr>
            <p:ph type="sldNum" sz="quarter" idx="10"/>
          </p:nvPr>
        </p:nvSpPr>
        <p:spPr bwMode="auto">
          <a:xfrm>
            <a:off x="415925" y="6554788"/>
            <a:ext cx="282575" cy="1428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1900">
                <a:solidFill>
                  <a:schemeClr val="tx1"/>
                </a:solidFill>
                <a:latin typeface="Arial" charset="0"/>
                <a:ea typeface="ＭＳ Ｐゴシック" charset="0"/>
                <a:cs typeface="Arial" charset="0"/>
              </a:defRPr>
            </a:lvl1pPr>
            <a:lvl2pPr marL="742950" indent="-285750" defTabSz="957263" eaLnBrk="0" hangingPunct="0">
              <a:defRPr sz="1900">
                <a:solidFill>
                  <a:schemeClr val="tx1"/>
                </a:solidFill>
                <a:latin typeface="Arial" charset="0"/>
                <a:ea typeface="Arial" charset="0"/>
                <a:cs typeface="Arial" charset="0"/>
              </a:defRPr>
            </a:lvl2pPr>
            <a:lvl3pPr marL="1143000" indent="-228600" defTabSz="957263" eaLnBrk="0" hangingPunct="0">
              <a:defRPr sz="1900">
                <a:solidFill>
                  <a:schemeClr val="tx1"/>
                </a:solidFill>
                <a:latin typeface="Arial" charset="0"/>
                <a:ea typeface="Arial" charset="0"/>
                <a:cs typeface="Arial" charset="0"/>
              </a:defRPr>
            </a:lvl3pPr>
            <a:lvl4pPr marL="1600200" indent="-228600" defTabSz="957263" eaLnBrk="0" hangingPunct="0">
              <a:defRPr sz="1900">
                <a:solidFill>
                  <a:schemeClr val="tx1"/>
                </a:solidFill>
                <a:latin typeface="Arial" charset="0"/>
                <a:ea typeface="Arial" charset="0"/>
                <a:cs typeface="Arial" charset="0"/>
              </a:defRPr>
            </a:lvl4pPr>
            <a:lvl5pPr marL="2057400" indent="-228600" defTabSz="957263" eaLnBrk="0" hangingPunct="0">
              <a:defRPr sz="1900">
                <a:solidFill>
                  <a:schemeClr val="tx1"/>
                </a:solidFill>
                <a:latin typeface="Arial" charset="0"/>
                <a:ea typeface="Arial" charset="0"/>
                <a:cs typeface="Arial" charset="0"/>
              </a:defRPr>
            </a:lvl5pPr>
            <a:lvl6pPr marL="2514600" indent="-228600" defTabSz="957263" eaLnBrk="0" fontAlgn="base" hangingPunct="0">
              <a:spcBef>
                <a:spcPct val="0"/>
              </a:spcBef>
              <a:spcAft>
                <a:spcPct val="0"/>
              </a:spcAft>
              <a:defRPr sz="1900">
                <a:solidFill>
                  <a:schemeClr val="tx1"/>
                </a:solidFill>
                <a:latin typeface="Arial" charset="0"/>
                <a:ea typeface="Arial" charset="0"/>
                <a:cs typeface="Arial" charset="0"/>
              </a:defRPr>
            </a:lvl6pPr>
            <a:lvl7pPr marL="2971800" indent="-228600" defTabSz="957263" eaLnBrk="0" fontAlgn="base" hangingPunct="0">
              <a:spcBef>
                <a:spcPct val="0"/>
              </a:spcBef>
              <a:spcAft>
                <a:spcPct val="0"/>
              </a:spcAft>
              <a:defRPr sz="1900">
                <a:solidFill>
                  <a:schemeClr val="tx1"/>
                </a:solidFill>
                <a:latin typeface="Arial" charset="0"/>
                <a:ea typeface="Arial" charset="0"/>
                <a:cs typeface="Arial" charset="0"/>
              </a:defRPr>
            </a:lvl7pPr>
            <a:lvl8pPr marL="3429000" indent="-228600" defTabSz="957263" eaLnBrk="0" fontAlgn="base" hangingPunct="0">
              <a:spcBef>
                <a:spcPct val="0"/>
              </a:spcBef>
              <a:spcAft>
                <a:spcPct val="0"/>
              </a:spcAft>
              <a:defRPr sz="1900">
                <a:solidFill>
                  <a:schemeClr val="tx1"/>
                </a:solidFill>
                <a:latin typeface="Arial" charset="0"/>
                <a:ea typeface="Arial" charset="0"/>
                <a:cs typeface="Arial" charset="0"/>
              </a:defRPr>
            </a:lvl8pPr>
            <a:lvl9pPr marL="3886200" indent="-228600" defTabSz="957263" eaLnBrk="0" fontAlgn="base" hangingPunct="0">
              <a:spcBef>
                <a:spcPct val="0"/>
              </a:spcBef>
              <a:spcAft>
                <a:spcPct val="0"/>
              </a:spcAft>
              <a:defRPr sz="1900">
                <a:solidFill>
                  <a:schemeClr val="tx1"/>
                </a:solidFill>
                <a:latin typeface="Arial" charset="0"/>
                <a:ea typeface="Arial" charset="0"/>
                <a:cs typeface="Arial" charset="0"/>
              </a:defRPr>
            </a:lvl9pPr>
          </a:lstStyle>
          <a:p>
            <a:pPr eaLnBrk="1" hangingPunct="1"/>
            <a:fld id="{FB766E85-6914-6A41-BF21-1E0168790E9F}" type="slidenum">
              <a:rPr lang="es-ES_tradnl" sz="1000" smtClean="0">
                <a:solidFill>
                  <a:schemeClr val="tx2"/>
                </a:solidFill>
              </a:rPr>
              <a:pPr eaLnBrk="1" hangingPunct="1"/>
              <a:t>6</a:t>
            </a:fld>
            <a:endParaRPr lang="es-ES_tradnl" sz="1000">
              <a:solidFill>
                <a:schemeClr val="tx2"/>
              </a:solidFill>
            </a:endParaRPr>
          </a:p>
        </p:txBody>
      </p:sp>
      <p:sp>
        <p:nvSpPr>
          <p:cNvPr id="14" name="Rectangle 3"/>
          <p:cNvSpPr>
            <a:spLocks noChangeArrowheads="1"/>
          </p:cNvSpPr>
          <p:nvPr/>
        </p:nvSpPr>
        <p:spPr bwMode="auto">
          <a:xfrm>
            <a:off x="3257550" y="1647825"/>
            <a:ext cx="2600325" cy="4445000"/>
          </a:xfrm>
          <a:prstGeom prst="rect">
            <a:avLst/>
          </a:prstGeom>
          <a:noFill/>
          <a:ln w="6350" algn="ctr">
            <a:solidFill>
              <a:schemeClr val="accent3"/>
            </a:solidFill>
            <a:miter lim="800000"/>
            <a:headEnd/>
            <a:tailEnd/>
          </a:ln>
        </p:spPr>
        <p:txBody>
          <a:bodyPr tIns="91440" bIns="91440"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es-ES_tradnl" altLang="ja-JP" sz="1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ＭＳ Ｐゴシック" pitchFamily="50" charset="-128"/>
              </a:rPr>
              <a:t>LEY DE </a:t>
            </a:r>
          </a:p>
          <a:p>
            <a:pPr algn="ctr">
              <a:defRPr/>
            </a:pPr>
            <a:r>
              <a:rPr lang="es-ES_tradnl" altLang="ja-JP" sz="1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ＭＳ Ｐゴシック" pitchFamily="50" charset="-128"/>
              </a:rPr>
              <a:t>ASOCIACIONES</a:t>
            </a:r>
          </a:p>
          <a:p>
            <a:pPr algn="ctr">
              <a:defRPr/>
            </a:pPr>
            <a:r>
              <a:rPr lang="es-ES_tradnl" altLang="ja-JP" sz="1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ＭＳ Ｐゴシック" pitchFamily="50" charset="-128"/>
              </a:rPr>
              <a:t>RELIGIOSAS </a:t>
            </a:r>
          </a:p>
          <a:p>
            <a:pPr algn="ctr">
              <a:defRPr/>
            </a:pPr>
            <a:r>
              <a:rPr lang="es-ES_tradnl" altLang="ja-JP" sz="1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ＭＳ Ｐゴシック" pitchFamily="50" charset="-128"/>
              </a:rPr>
              <a:t>Y </a:t>
            </a:r>
          </a:p>
          <a:p>
            <a:pPr algn="ctr">
              <a:defRPr/>
            </a:pPr>
            <a:r>
              <a:rPr lang="es-ES_tradnl" altLang="ja-JP" sz="1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ＭＳ Ｐゴシック" pitchFamily="50" charset="-128"/>
              </a:rPr>
              <a:t>CULTO </a:t>
            </a:r>
          </a:p>
          <a:p>
            <a:pPr algn="ctr">
              <a:defRPr/>
            </a:pPr>
            <a:r>
              <a:rPr lang="es-ES_tradnl" altLang="ja-JP" sz="1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ＭＳ Ｐゴシック" pitchFamily="50" charset="-128"/>
              </a:rPr>
              <a:t>PÚBLICO</a:t>
            </a:r>
            <a:endParaRPr lang="es-ES_tradnl" altLang="ja-JP" sz="1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ＭＳ Ｐゴシック" pitchFamily="50" charset="-128"/>
            </a:endParaRPr>
          </a:p>
        </p:txBody>
      </p:sp>
      <p:sp>
        <p:nvSpPr>
          <p:cNvPr id="15" name="AutoShape 4"/>
          <p:cNvSpPr>
            <a:spLocks noChangeArrowheads="1"/>
          </p:cNvSpPr>
          <p:nvPr/>
        </p:nvSpPr>
        <p:spPr bwMode="gray">
          <a:xfrm>
            <a:off x="692150" y="4672399"/>
            <a:ext cx="3146425" cy="1330325"/>
          </a:xfrm>
          <a:prstGeom prst="homePlate">
            <a:avLst>
              <a:gd name="adj" fmla="val 21847"/>
            </a:avLst>
          </a:prstGeom>
          <a:ln>
            <a:headEnd/>
            <a:tailEnd/>
          </a:ln>
        </p:spPr>
        <p:style>
          <a:lnRef idx="0">
            <a:schemeClr val="accent4"/>
          </a:lnRef>
          <a:fillRef idx="3">
            <a:schemeClr val="accent4"/>
          </a:fillRef>
          <a:effectRef idx="3">
            <a:schemeClr val="accent4"/>
          </a:effectRef>
          <a:fontRef idx="minor">
            <a:schemeClr val="lt1"/>
          </a:fontRef>
        </p:style>
        <p:txBody>
          <a:bodyPr lIns="90000" tIns="90000" rIns="90000" bIns="90000"/>
          <a:lstStyle/>
          <a:p>
            <a:pPr algn="just" defTabSz="957998">
              <a:lnSpc>
                <a:spcPct val="106000"/>
              </a:lnSpc>
              <a:spcBef>
                <a:spcPts val="1344"/>
              </a:spcBef>
              <a:spcAft>
                <a:spcPts val="0"/>
              </a:spcAft>
              <a:defRPr/>
            </a:pPr>
            <a:r>
              <a:rPr lang="es-ES_tradnl" sz="1100" b="1" dirty="0" smtClean="0">
                <a:solidFill>
                  <a:schemeClr val="bg1"/>
                </a:solidFill>
                <a:ea typeface="+mn-ea"/>
              </a:rPr>
              <a:t>Artículo 16. Prohibición para poseer, administrar y adquirir: concesiones de medios de comunicación y medios de comunicación. </a:t>
            </a:r>
          </a:p>
          <a:p>
            <a:pPr marL="191002" lvl="1" indent="-191002" algn="just" defTabSz="957998">
              <a:lnSpc>
                <a:spcPct val="106000"/>
              </a:lnSpc>
              <a:spcBef>
                <a:spcPts val="1344"/>
              </a:spcBef>
              <a:spcAft>
                <a:spcPts val="0"/>
              </a:spcAft>
              <a:buFont typeface="Arial" charset="0"/>
              <a:buChar char="•"/>
              <a:defRPr/>
            </a:pPr>
            <a:r>
              <a:rPr lang="es-ES_tradnl" sz="1100" dirty="0" smtClean="0">
                <a:solidFill>
                  <a:schemeClr val="bg1"/>
                </a:solidFill>
                <a:ea typeface="+mn-ea"/>
              </a:rPr>
              <a:t>Excepción: publicaciones impresas.</a:t>
            </a:r>
          </a:p>
        </p:txBody>
      </p:sp>
      <p:sp>
        <p:nvSpPr>
          <p:cNvPr id="18" name="AutoShape 7"/>
          <p:cNvSpPr>
            <a:spLocks noChangeArrowheads="1"/>
          </p:cNvSpPr>
          <p:nvPr/>
        </p:nvSpPr>
        <p:spPr bwMode="gray">
          <a:xfrm flipH="1">
            <a:off x="5280025" y="4693391"/>
            <a:ext cx="3154363" cy="1330325"/>
          </a:xfrm>
          <a:prstGeom prst="homePlate">
            <a:avLst>
              <a:gd name="adj" fmla="val 21898"/>
            </a:avLst>
          </a:prstGeom>
          <a:ln>
            <a:headEnd/>
            <a:tailEnd/>
          </a:ln>
        </p:spPr>
        <p:style>
          <a:lnRef idx="0">
            <a:schemeClr val="accent4"/>
          </a:lnRef>
          <a:fillRef idx="3">
            <a:schemeClr val="accent4"/>
          </a:fillRef>
          <a:effectRef idx="3">
            <a:schemeClr val="accent4"/>
          </a:effectRef>
          <a:fontRef idx="minor">
            <a:schemeClr val="lt1"/>
          </a:fontRef>
        </p:style>
        <p:txBody>
          <a:bodyPr lIns="180000" tIns="90000" rIns="0" bIns="90000"/>
          <a:lstStyle/>
          <a:p>
            <a:pPr algn="just" defTabSz="957998">
              <a:lnSpc>
                <a:spcPct val="106000"/>
              </a:lnSpc>
              <a:spcBef>
                <a:spcPts val="1344"/>
              </a:spcBef>
              <a:spcAft>
                <a:spcPts val="0"/>
              </a:spcAft>
              <a:defRPr/>
            </a:pPr>
            <a:r>
              <a:rPr lang="es-ES_tradnl" sz="1100" b="1" dirty="0" smtClean="0">
                <a:solidFill>
                  <a:schemeClr val="bg1"/>
                </a:solidFill>
              </a:rPr>
              <a:t>Artículo 29. Constituye una infracción administrativa: </a:t>
            </a:r>
          </a:p>
          <a:p>
            <a:pPr marL="191002" lvl="1" indent="-191002" algn="just" defTabSz="957998">
              <a:lnSpc>
                <a:spcPct val="106000"/>
              </a:lnSpc>
              <a:spcBef>
                <a:spcPts val="1344"/>
              </a:spcBef>
              <a:spcAft>
                <a:spcPts val="0"/>
              </a:spcAft>
              <a:buFont typeface="Arial" charset="0"/>
              <a:buChar char="•"/>
              <a:defRPr/>
            </a:pPr>
            <a:r>
              <a:rPr lang="es-ES_tradnl" sz="1100" dirty="0" smtClean="0">
                <a:solidFill>
                  <a:schemeClr val="bg1"/>
                </a:solidFill>
              </a:rPr>
              <a:t>Poseer</a:t>
            </a:r>
            <a:r>
              <a:rPr lang="es-ES_tradnl" sz="1100" dirty="0">
                <a:solidFill>
                  <a:schemeClr val="bg1"/>
                </a:solidFill>
              </a:rPr>
              <a:t>, administrar y adquirir: concesiones de medios de comunicación y medios de comunicación. </a:t>
            </a:r>
            <a:endParaRPr lang="es-ES_tradnl" sz="1100" dirty="0" smtClean="0">
              <a:solidFill>
                <a:schemeClr val="bg1"/>
              </a:solidFill>
            </a:endParaRPr>
          </a:p>
        </p:txBody>
      </p:sp>
      <p:sp>
        <p:nvSpPr>
          <p:cNvPr id="19" name="AutoShape 8"/>
          <p:cNvSpPr>
            <a:spLocks noChangeArrowheads="1"/>
          </p:cNvSpPr>
          <p:nvPr/>
        </p:nvSpPr>
        <p:spPr bwMode="gray">
          <a:xfrm flipH="1">
            <a:off x="5280025" y="1725613"/>
            <a:ext cx="3154363" cy="1330325"/>
          </a:xfrm>
          <a:prstGeom prst="homePlate">
            <a:avLst>
              <a:gd name="adj" fmla="val 21898"/>
            </a:avLst>
          </a:prstGeom>
          <a:ln>
            <a:headEnd/>
            <a:tailEnd/>
          </a:ln>
        </p:spPr>
        <p:style>
          <a:lnRef idx="0">
            <a:schemeClr val="accent4"/>
          </a:lnRef>
          <a:fillRef idx="3">
            <a:schemeClr val="accent4"/>
          </a:fillRef>
          <a:effectRef idx="3">
            <a:schemeClr val="accent4"/>
          </a:effectRef>
          <a:fontRef idx="minor">
            <a:schemeClr val="lt1"/>
          </a:fontRef>
        </p:style>
        <p:txBody>
          <a:bodyPr lIns="180000" tIns="90000" rIns="0" bIns="90000"/>
          <a:lstStyle/>
          <a:p>
            <a:pPr algn="just" defTabSz="957998">
              <a:lnSpc>
                <a:spcPct val="106000"/>
              </a:lnSpc>
              <a:spcBef>
                <a:spcPts val="1344"/>
              </a:spcBef>
              <a:spcAft>
                <a:spcPts val="0"/>
              </a:spcAft>
              <a:defRPr/>
            </a:pPr>
            <a:r>
              <a:rPr lang="es-ES_tradnl" sz="1100" b="1" dirty="0" smtClean="0">
                <a:solidFill>
                  <a:schemeClr val="bg1"/>
                </a:solidFill>
                <a:ea typeface="+mn-ea"/>
              </a:rPr>
              <a:t>Artículo 9. Las asociaciones religiosas tienen derecho a:</a:t>
            </a:r>
          </a:p>
          <a:p>
            <a:pPr marL="362453" lvl="2" indent="-171450" algn="just" defTabSz="957998">
              <a:lnSpc>
                <a:spcPct val="106000"/>
              </a:lnSpc>
              <a:spcBef>
                <a:spcPts val="576"/>
              </a:spcBef>
              <a:spcAft>
                <a:spcPts val="0"/>
              </a:spcAft>
              <a:buFont typeface="Arial"/>
              <a:buChar char="•"/>
              <a:defRPr/>
            </a:pPr>
            <a:r>
              <a:rPr lang="es-ES_tradnl" sz="1100" dirty="0" smtClean="0">
                <a:solidFill>
                  <a:schemeClr val="bg1"/>
                </a:solidFill>
                <a:ea typeface="+mn-ea"/>
              </a:rPr>
              <a:t>Fracción III. Propagar su doctrina; a realizar actos de culto religioso, siempre que no contravengan las disposiciones aplicables.</a:t>
            </a:r>
          </a:p>
          <a:p>
            <a:pPr marL="374545" lvl="3" defTabSz="957998">
              <a:lnSpc>
                <a:spcPct val="106000"/>
              </a:lnSpc>
              <a:spcBef>
                <a:spcPts val="576"/>
              </a:spcBef>
              <a:spcAft>
                <a:spcPts val="0"/>
              </a:spcAft>
              <a:defRPr/>
            </a:pPr>
            <a:endParaRPr lang="es-ES_tradnl" sz="1200" dirty="0">
              <a:solidFill>
                <a:schemeClr val="bg1"/>
              </a:solidFill>
              <a:latin typeface="Arial"/>
              <a:ea typeface="+mn-ea"/>
            </a:endParaRPr>
          </a:p>
        </p:txBody>
      </p:sp>
      <p:sp>
        <p:nvSpPr>
          <p:cNvPr id="20" name="AutoShape 12"/>
          <p:cNvSpPr>
            <a:spLocks noChangeArrowheads="1"/>
          </p:cNvSpPr>
          <p:nvPr/>
        </p:nvSpPr>
        <p:spPr bwMode="gray">
          <a:xfrm>
            <a:off x="692150" y="1725613"/>
            <a:ext cx="3146425" cy="1330325"/>
          </a:xfrm>
          <a:prstGeom prst="homePlate">
            <a:avLst>
              <a:gd name="adj" fmla="val 21847"/>
            </a:avLst>
          </a:prstGeom>
          <a:ln>
            <a:headEnd/>
            <a:tailEnd/>
          </a:ln>
        </p:spPr>
        <p:style>
          <a:lnRef idx="0">
            <a:schemeClr val="accent4"/>
          </a:lnRef>
          <a:fillRef idx="3">
            <a:schemeClr val="accent4"/>
          </a:fillRef>
          <a:effectRef idx="3">
            <a:schemeClr val="accent4"/>
          </a:effectRef>
          <a:fontRef idx="minor">
            <a:schemeClr val="lt1"/>
          </a:fontRef>
        </p:style>
        <p:txBody>
          <a:bodyPr lIns="90000" tIns="90000" rIns="90000" bIns="90000"/>
          <a:lstStyle/>
          <a:p>
            <a:pPr defTabSz="957998">
              <a:lnSpc>
                <a:spcPct val="106000"/>
              </a:lnSpc>
              <a:spcBef>
                <a:spcPts val="1344"/>
              </a:spcBef>
              <a:spcAft>
                <a:spcPts val="0"/>
              </a:spcAft>
              <a:defRPr/>
            </a:pPr>
            <a:r>
              <a:rPr lang="es-ES_tradnl" sz="1100" b="1" dirty="0" smtClean="0">
                <a:solidFill>
                  <a:schemeClr val="bg1"/>
                </a:solidFill>
              </a:rPr>
              <a:t>Artículo 7. Quienes solicitan registro como asociaciones religiosas:</a:t>
            </a:r>
            <a:endParaRPr lang="es-ES_tradnl" sz="1100" b="1" dirty="0">
              <a:solidFill>
                <a:schemeClr val="bg1"/>
              </a:solidFill>
            </a:endParaRPr>
          </a:p>
          <a:p>
            <a:pPr marL="171450" indent="-171450" algn="just" defTabSz="957998">
              <a:lnSpc>
                <a:spcPct val="106000"/>
              </a:lnSpc>
              <a:spcBef>
                <a:spcPts val="1344"/>
              </a:spcBef>
              <a:spcAft>
                <a:spcPts val="0"/>
              </a:spcAft>
              <a:buFont typeface="Arial"/>
              <a:buChar char="•"/>
              <a:defRPr/>
            </a:pPr>
            <a:r>
              <a:rPr lang="es-ES_tradnl" sz="1100" dirty="0" smtClean="0">
                <a:solidFill>
                  <a:schemeClr val="bg1"/>
                </a:solidFill>
                <a:ea typeface="+mj-ea"/>
              </a:rPr>
              <a:t>Fracción I. Deben demostrar que se han ocupado preponderantemente de la observancia, práctica e instrucción de un cuerpo de creencias religiosas. </a:t>
            </a:r>
          </a:p>
        </p:txBody>
      </p:sp>
      <p:sp>
        <p:nvSpPr>
          <p:cNvPr id="22" name="AutoShape 4"/>
          <p:cNvSpPr>
            <a:spLocks noChangeArrowheads="1"/>
          </p:cNvSpPr>
          <p:nvPr/>
        </p:nvSpPr>
        <p:spPr bwMode="gray">
          <a:xfrm>
            <a:off x="692150" y="3213455"/>
            <a:ext cx="3146425" cy="1330325"/>
          </a:xfrm>
          <a:prstGeom prst="homePlate">
            <a:avLst>
              <a:gd name="adj" fmla="val 21847"/>
            </a:avLst>
          </a:prstGeom>
          <a:ln>
            <a:headEnd/>
            <a:tailEnd/>
          </a:ln>
        </p:spPr>
        <p:style>
          <a:lnRef idx="0">
            <a:schemeClr val="accent4"/>
          </a:lnRef>
          <a:fillRef idx="3">
            <a:schemeClr val="accent4"/>
          </a:fillRef>
          <a:effectRef idx="3">
            <a:schemeClr val="accent4"/>
          </a:effectRef>
          <a:fontRef idx="minor">
            <a:schemeClr val="lt1"/>
          </a:fontRef>
        </p:style>
        <p:txBody>
          <a:bodyPr lIns="90000" tIns="90000" rIns="90000" bIns="90000"/>
          <a:lstStyle/>
          <a:p>
            <a:pPr algn="just" defTabSz="957998">
              <a:lnSpc>
                <a:spcPct val="106000"/>
              </a:lnSpc>
              <a:spcBef>
                <a:spcPts val="1344"/>
              </a:spcBef>
              <a:spcAft>
                <a:spcPts val="0"/>
              </a:spcAft>
              <a:defRPr/>
            </a:pPr>
            <a:r>
              <a:rPr lang="es-ES_tradnl" sz="1200" b="1" dirty="0" smtClean="0">
                <a:solidFill>
                  <a:schemeClr val="bg1"/>
                </a:solidFill>
                <a:ea typeface="+mn-ea"/>
              </a:rPr>
              <a:t>Artículo 14. </a:t>
            </a:r>
            <a:r>
              <a:rPr lang="es-ES_tradnl" sz="1200" b="1" dirty="0">
                <a:solidFill>
                  <a:schemeClr val="bg1"/>
                </a:solidFill>
              </a:rPr>
              <a:t>Los estatutos de las asociaciones religiosas </a:t>
            </a:r>
            <a:r>
              <a:rPr lang="es-ES_tradnl" sz="1200" b="1" dirty="0" smtClean="0">
                <a:solidFill>
                  <a:schemeClr val="bg1"/>
                </a:solidFill>
              </a:rPr>
              <a:t>contendrán:</a:t>
            </a:r>
            <a:endParaRPr lang="es-ES_tradnl" sz="1200" dirty="0" smtClean="0">
              <a:solidFill>
                <a:schemeClr val="bg1"/>
              </a:solidFill>
            </a:endParaRPr>
          </a:p>
          <a:p>
            <a:pPr marL="191002" lvl="1" indent="-191002" algn="just" defTabSz="957998">
              <a:lnSpc>
                <a:spcPct val="106000"/>
              </a:lnSpc>
              <a:spcBef>
                <a:spcPts val="1344"/>
              </a:spcBef>
              <a:spcAft>
                <a:spcPts val="0"/>
              </a:spcAft>
              <a:buFont typeface="Arial" charset="0"/>
              <a:buChar char="•"/>
              <a:defRPr/>
            </a:pPr>
            <a:r>
              <a:rPr lang="es-ES_tradnl" sz="1200" dirty="0" smtClean="0">
                <a:solidFill>
                  <a:schemeClr val="bg1"/>
                </a:solidFill>
              </a:rPr>
              <a:t>Fracción II. la doctrina y el cuerpo de creencias religiosas. Art. 6 CPEUM.</a:t>
            </a:r>
          </a:p>
        </p:txBody>
      </p:sp>
      <p:sp>
        <p:nvSpPr>
          <p:cNvPr id="24" name="AutoShape 7"/>
          <p:cNvSpPr>
            <a:spLocks noChangeArrowheads="1"/>
          </p:cNvSpPr>
          <p:nvPr/>
        </p:nvSpPr>
        <p:spPr bwMode="gray">
          <a:xfrm flipH="1">
            <a:off x="5295990" y="3218911"/>
            <a:ext cx="3154363" cy="1330325"/>
          </a:xfrm>
          <a:prstGeom prst="homePlate">
            <a:avLst>
              <a:gd name="adj" fmla="val 21898"/>
            </a:avLst>
          </a:prstGeom>
          <a:ln>
            <a:headEnd/>
            <a:tailEnd/>
          </a:ln>
        </p:spPr>
        <p:style>
          <a:lnRef idx="0">
            <a:schemeClr val="accent4"/>
          </a:lnRef>
          <a:fillRef idx="3">
            <a:schemeClr val="accent4"/>
          </a:fillRef>
          <a:effectRef idx="3">
            <a:schemeClr val="accent4"/>
          </a:effectRef>
          <a:fontRef idx="minor">
            <a:schemeClr val="lt1"/>
          </a:fontRef>
        </p:style>
        <p:txBody>
          <a:bodyPr lIns="180000" tIns="90000" rIns="0" bIns="90000"/>
          <a:lstStyle/>
          <a:p>
            <a:pPr algn="just" defTabSz="957998">
              <a:lnSpc>
                <a:spcPct val="106000"/>
              </a:lnSpc>
              <a:spcBef>
                <a:spcPts val="1344"/>
              </a:spcBef>
              <a:spcAft>
                <a:spcPts val="0"/>
              </a:spcAft>
              <a:defRPr/>
            </a:pPr>
            <a:r>
              <a:rPr lang="es-ES_tradnl" sz="1100" b="1" dirty="0" smtClean="0">
                <a:solidFill>
                  <a:schemeClr val="bg1"/>
                </a:solidFill>
              </a:rPr>
              <a:t>Artículo 21.</a:t>
            </a:r>
            <a:r>
              <a:rPr lang="es-ES_tradnl" sz="1100" b="1" dirty="0">
                <a:solidFill>
                  <a:schemeClr val="bg1"/>
                </a:solidFill>
              </a:rPr>
              <a:t> </a:t>
            </a:r>
            <a:r>
              <a:rPr lang="es-ES_tradnl" sz="1100" b="1" dirty="0" smtClean="0">
                <a:solidFill>
                  <a:schemeClr val="bg1"/>
                </a:solidFill>
              </a:rPr>
              <a:t>Transmisión extraordinaria de actos de culto público a través de medios masivos de comunicación.</a:t>
            </a:r>
          </a:p>
          <a:p>
            <a:pPr marL="362453" lvl="2" indent="-171450" defTabSz="957998">
              <a:lnSpc>
                <a:spcPct val="106000"/>
              </a:lnSpc>
              <a:spcBef>
                <a:spcPts val="576"/>
              </a:spcBef>
              <a:spcAft>
                <a:spcPts val="0"/>
              </a:spcAft>
              <a:buFont typeface="Arial"/>
              <a:buChar char="•"/>
              <a:defRPr/>
            </a:pPr>
            <a:r>
              <a:rPr lang="es-ES_tradnl" sz="1100" dirty="0" smtClean="0">
                <a:solidFill>
                  <a:schemeClr val="bg1"/>
                </a:solidFill>
                <a:ea typeface="+mn-ea"/>
              </a:rPr>
              <a:t>Autorización previa de la Secretaría de Gobernación (Artículo 30 RLARCP).</a:t>
            </a:r>
          </a:p>
        </p:txBody>
      </p:sp>
    </p:spTree>
    <p:extLst>
      <p:ext uri="{BB962C8B-B14F-4D97-AF65-F5344CB8AC3E}">
        <p14:creationId xmlns:p14="http://schemas.microsoft.com/office/powerpoint/2010/main" val="41018292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4"/>
          <p:cNvSpPr>
            <a:spLocks/>
          </p:cNvSpPr>
          <p:nvPr>
            <p:custDataLst>
              <p:tags r:id="rId1"/>
            </p:custDataLst>
          </p:nvPr>
        </p:nvSpPr>
        <p:spPr bwMode="gray">
          <a:xfrm>
            <a:off x="2830513" y="1485900"/>
            <a:ext cx="1741487" cy="4708525"/>
          </a:xfrm>
          <a:custGeom>
            <a:avLst/>
            <a:gdLst>
              <a:gd name="T0" fmla="*/ 0 w 1097"/>
              <a:gd name="T1" fmla="*/ 2147483647 h 3150"/>
              <a:gd name="T2" fmla="*/ 2147483647 w 1097"/>
              <a:gd name="T3" fmla="*/ 0 h 3150"/>
              <a:gd name="T4" fmla="*/ 2147483647 w 1097"/>
              <a:gd name="T5" fmla="*/ 2147483647 h 3150"/>
              <a:gd name="T6" fmla="*/ 2147483647 w 1097"/>
              <a:gd name="T7" fmla="*/ 2147483647 h 3150"/>
              <a:gd name="T8" fmla="*/ 0 w 1097"/>
              <a:gd name="T9" fmla="*/ 2147483647 h 3150"/>
              <a:gd name="T10" fmla="*/ 0 60000 65536"/>
              <a:gd name="T11" fmla="*/ 0 60000 65536"/>
              <a:gd name="T12" fmla="*/ 0 60000 65536"/>
              <a:gd name="T13" fmla="*/ 0 60000 65536"/>
              <a:gd name="T14" fmla="*/ 0 60000 65536"/>
              <a:gd name="T15" fmla="*/ 0 w 1097"/>
              <a:gd name="T16" fmla="*/ 0 h 3150"/>
              <a:gd name="T17" fmla="*/ 1097 w 1097"/>
              <a:gd name="T18" fmla="*/ 3150 h 3150"/>
            </a:gdLst>
            <a:ahLst/>
            <a:cxnLst>
              <a:cxn ang="T10">
                <a:pos x="T0" y="T1"/>
              </a:cxn>
              <a:cxn ang="T11">
                <a:pos x="T2" y="T3"/>
              </a:cxn>
              <a:cxn ang="T12">
                <a:pos x="T4" y="T5"/>
              </a:cxn>
              <a:cxn ang="T13">
                <a:pos x="T6" y="T7"/>
              </a:cxn>
              <a:cxn ang="T14">
                <a:pos x="T8" y="T9"/>
              </a:cxn>
            </a:cxnLst>
            <a:rect l="T15" t="T16" r="T17" b="T18"/>
            <a:pathLst>
              <a:path w="1097" h="3150">
                <a:moveTo>
                  <a:pt x="0" y="1377"/>
                </a:moveTo>
                <a:lnTo>
                  <a:pt x="1097" y="0"/>
                </a:lnTo>
                <a:lnTo>
                  <a:pt x="1097" y="3150"/>
                </a:lnTo>
                <a:lnTo>
                  <a:pt x="2" y="1812"/>
                </a:lnTo>
                <a:cubicBezTo>
                  <a:pt x="1" y="1660"/>
                  <a:pt x="1" y="1529"/>
                  <a:pt x="0" y="1377"/>
                </a:cubicBezTo>
                <a:close/>
              </a:path>
            </a:pathLst>
          </a:custGeom>
          <a:ln/>
        </p:spPr>
        <p:style>
          <a:lnRef idx="0">
            <a:schemeClr val="accent4"/>
          </a:lnRef>
          <a:fillRef idx="3">
            <a:schemeClr val="accent4"/>
          </a:fillRef>
          <a:effectRef idx="3">
            <a:schemeClr val="accent4"/>
          </a:effectRef>
          <a:fontRef idx="minor">
            <a:schemeClr val="lt1"/>
          </a:fontRef>
        </p:style>
        <p:txBody>
          <a:bodyPr wrap="none" lIns="91438" tIns="45719" rIns="91438" bIns="45719" anchor="ctr"/>
          <a:lstStyle/>
          <a:p>
            <a:pPr algn="ctr"/>
            <a:endParaRPr lang="es-ES_tradnl" sz="1400" b="1" dirty="0">
              <a:solidFill>
                <a:schemeClr val="bg1"/>
              </a:solidFill>
            </a:endParaRPr>
          </a:p>
        </p:txBody>
      </p:sp>
      <p:sp>
        <p:nvSpPr>
          <p:cNvPr id="3" name="Title 1"/>
          <p:cNvSpPr txBox="1">
            <a:spLocks/>
          </p:cNvSpPr>
          <p:nvPr>
            <p:custDataLst>
              <p:tags r:id="rId2"/>
            </p:custDataLst>
          </p:nvPr>
        </p:nvSpPr>
        <p:spPr>
          <a:xfrm>
            <a:off x="396875" y="300038"/>
            <a:ext cx="8350250" cy="595312"/>
          </a:xfrm>
          <a:prstGeom prst="rect">
            <a:avLst/>
          </a:prstGeom>
        </p:spPr>
        <p:txBody>
          <a:bodyPr/>
          <a:lst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S_tradnl" sz="2400" dirty="0" smtClean="0"/>
              <a:t>III. Caso</a:t>
            </a:r>
            <a:endParaRPr lang="es-ES_tradnl" sz="2400" dirty="0"/>
          </a:p>
        </p:txBody>
      </p:sp>
      <p:sp>
        <p:nvSpPr>
          <p:cNvPr id="4" name="Slide Number Placeholder 2"/>
          <p:cNvSpPr>
            <a:spLocks noGrp="1"/>
          </p:cNvSpPr>
          <p:nvPr>
            <p:ph type="sldNum" sz="quarter" idx="10"/>
            <p:custDataLst>
              <p:tags r:id="rId3"/>
            </p:custDataLst>
          </p:nvPr>
        </p:nvSpPr>
        <p:spPr bwMode="auto">
          <a:xfrm>
            <a:off x="415925" y="6554788"/>
            <a:ext cx="282575" cy="1428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1900">
                <a:solidFill>
                  <a:schemeClr val="tx1"/>
                </a:solidFill>
                <a:latin typeface="Arial" charset="0"/>
                <a:ea typeface="ＭＳ Ｐゴシック" charset="0"/>
                <a:cs typeface="Arial" charset="0"/>
              </a:defRPr>
            </a:lvl1pPr>
            <a:lvl2pPr marL="742950" indent="-285750" defTabSz="957263" eaLnBrk="0" hangingPunct="0">
              <a:defRPr sz="1900">
                <a:solidFill>
                  <a:schemeClr val="tx1"/>
                </a:solidFill>
                <a:latin typeface="Arial" charset="0"/>
                <a:ea typeface="Arial" charset="0"/>
                <a:cs typeface="Arial" charset="0"/>
              </a:defRPr>
            </a:lvl2pPr>
            <a:lvl3pPr marL="1143000" indent="-228600" defTabSz="957263" eaLnBrk="0" hangingPunct="0">
              <a:defRPr sz="1900">
                <a:solidFill>
                  <a:schemeClr val="tx1"/>
                </a:solidFill>
                <a:latin typeface="Arial" charset="0"/>
                <a:ea typeface="Arial" charset="0"/>
                <a:cs typeface="Arial" charset="0"/>
              </a:defRPr>
            </a:lvl3pPr>
            <a:lvl4pPr marL="1600200" indent="-228600" defTabSz="957263" eaLnBrk="0" hangingPunct="0">
              <a:defRPr sz="1900">
                <a:solidFill>
                  <a:schemeClr val="tx1"/>
                </a:solidFill>
                <a:latin typeface="Arial" charset="0"/>
                <a:ea typeface="Arial" charset="0"/>
                <a:cs typeface="Arial" charset="0"/>
              </a:defRPr>
            </a:lvl4pPr>
            <a:lvl5pPr marL="2057400" indent="-228600" defTabSz="957263" eaLnBrk="0" hangingPunct="0">
              <a:defRPr sz="1900">
                <a:solidFill>
                  <a:schemeClr val="tx1"/>
                </a:solidFill>
                <a:latin typeface="Arial" charset="0"/>
                <a:ea typeface="Arial" charset="0"/>
                <a:cs typeface="Arial" charset="0"/>
              </a:defRPr>
            </a:lvl5pPr>
            <a:lvl6pPr marL="2514600" indent="-228600" defTabSz="957263" eaLnBrk="0" fontAlgn="base" hangingPunct="0">
              <a:spcBef>
                <a:spcPct val="0"/>
              </a:spcBef>
              <a:spcAft>
                <a:spcPct val="0"/>
              </a:spcAft>
              <a:defRPr sz="1900">
                <a:solidFill>
                  <a:schemeClr val="tx1"/>
                </a:solidFill>
                <a:latin typeface="Arial" charset="0"/>
                <a:ea typeface="Arial" charset="0"/>
                <a:cs typeface="Arial" charset="0"/>
              </a:defRPr>
            </a:lvl6pPr>
            <a:lvl7pPr marL="2971800" indent="-228600" defTabSz="957263" eaLnBrk="0" fontAlgn="base" hangingPunct="0">
              <a:spcBef>
                <a:spcPct val="0"/>
              </a:spcBef>
              <a:spcAft>
                <a:spcPct val="0"/>
              </a:spcAft>
              <a:defRPr sz="1900">
                <a:solidFill>
                  <a:schemeClr val="tx1"/>
                </a:solidFill>
                <a:latin typeface="Arial" charset="0"/>
                <a:ea typeface="Arial" charset="0"/>
                <a:cs typeface="Arial" charset="0"/>
              </a:defRPr>
            </a:lvl7pPr>
            <a:lvl8pPr marL="3429000" indent="-228600" defTabSz="957263" eaLnBrk="0" fontAlgn="base" hangingPunct="0">
              <a:spcBef>
                <a:spcPct val="0"/>
              </a:spcBef>
              <a:spcAft>
                <a:spcPct val="0"/>
              </a:spcAft>
              <a:defRPr sz="1900">
                <a:solidFill>
                  <a:schemeClr val="tx1"/>
                </a:solidFill>
                <a:latin typeface="Arial" charset="0"/>
                <a:ea typeface="Arial" charset="0"/>
                <a:cs typeface="Arial" charset="0"/>
              </a:defRPr>
            </a:lvl8pPr>
            <a:lvl9pPr marL="3886200" indent="-228600" defTabSz="957263" eaLnBrk="0" fontAlgn="base" hangingPunct="0">
              <a:spcBef>
                <a:spcPct val="0"/>
              </a:spcBef>
              <a:spcAft>
                <a:spcPct val="0"/>
              </a:spcAft>
              <a:defRPr sz="1900">
                <a:solidFill>
                  <a:schemeClr val="tx1"/>
                </a:solidFill>
                <a:latin typeface="Arial" charset="0"/>
                <a:ea typeface="Arial" charset="0"/>
                <a:cs typeface="Arial" charset="0"/>
              </a:defRPr>
            </a:lvl9pPr>
          </a:lstStyle>
          <a:p>
            <a:pPr eaLnBrk="1" hangingPunct="1"/>
            <a:fld id="{CA895EDB-1213-6640-889B-02F5F42FBC04}" type="slidenum">
              <a:rPr lang="es-ES_tradnl" sz="1000" smtClean="0">
                <a:solidFill>
                  <a:schemeClr val="tx2"/>
                </a:solidFill>
              </a:rPr>
              <a:pPr eaLnBrk="1" hangingPunct="1"/>
              <a:t>7</a:t>
            </a:fld>
            <a:endParaRPr lang="es-ES_tradnl" sz="1000">
              <a:solidFill>
                <a:schemeClr val="tx2"/>
              </a:solidFill>
            </a:endParaRPr>
          </a:p>
        </p:txBody>
      </p:sp>
      <p:sp>
        <p:nvSpPr>
          <p:cNvPr id="5" name="Text Placeholder 3"/>
          <p:cNvSpPr txBox="1">
            <a:spLocks noChangeArrowheads="1"/>
          </p:cNvSpPr>
          <p:nvPr>
            <p:custDataLst>
              <p:tags r:id="rId4"/>
            </p:custDataLst>
          </p:nvPr>
        </p:nvSpPr>
        <p:spPr bwMode="auto">
          <a:xfrm>
            <a:off x="4692650" y="1450975"/>
            <a:ext cx="4054475" cy="47577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fontScale="77500" lnSpcReduction="20000"/>
          </a:bodyPr>
          <a:lst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marL="342900" indent="-342900" algn="just">
              <a:buFont typeface="Arial"/>
              <a:buChar char="•"/>
            </a:pPr>
            <a:r>
              <a:rPr lang="es-ES_tradnl" dirty="0">
                <a:cs typeface="Arial" charset="0"/>
              </a:rPr>
              <a:t>Juicio de revisión </a:t>
            </a:r>
            <a:r>
              <a:rPr lang="es-ES_tradnl" dirty="0" smtClean="0">
                <a:cs typeface="Arial" charset="0"/>
              </a:rPr>
              <a:t>constitucional:  ST</a:t>
            </a:r>
            <a:r>
              <a:rPr lang="es-ES_tradnl" dirty="0">
                <a:cs typeface="Arial" charset="0"/>
              </a:rPr>
              <a:t>-JRC-15/</a:t>
            </a:r>
            <a:r>
              <a:rPr lang="es-ES_tradnl" dirty="0" smtClean="0">
                <a:cs typeface="Arial" charset="0"/>
              </a:rPr>
              <a:t>2008</a:t>
            </a:r>
          </a:p>
          <a:p>
            <a:pPr marL="342900" indent="-342900" algn="just">
              <a:buFont typeface="Arial"/>
              <a:buChar char="•"/>
            </a:pPr>
            <a:r>
              <a:rPr lang="es-ES_tradnl" dirty="0" smtClean="0">
                <a:cs typeface="Arial" charset="0"/>
              </a:rPr>
              <a:t>Promovido por: la coalición “Más por Hidalgo”</a:t>
            </a:r>
          </a:p>
          <a:p>
            <a:pPr marL="342900" indent="-342900" algn="just">
              <a:buFont typeface="Arial"/>
              <a:buChar char="•"/>
            </a:pPr>
            <a:r>
              <a:rPr lang="es-ES_tradnl" dirty="0" smtClean="0">
                <a:cs typeface="Arial" charset="0"/>
              </a:rPr>
              <a:t>En contra de: la sentencia del Tribunal Electoral del Poder Judicial del Estado de Hidalgo, del juicio de inconformidad JIN-84-CMPH-022/2008 </a:t>
            </a:r>
          </a:p>
          <a:p>
            <a:pPr marL="342900" indent="-342900" algn="just">
              <a:buFont typeface="Arial"/>
              <a:buChar char="•"/>
            </a:pPr>
            <a:r>
              <a:rPr lang="es-ES_tradnl" dirty="0" smtClean="0">
                <a:cs typeface="Arial" charset="0"/>
              </a:rPr>
              <a:t>Presentado ante: la Primera Sala Regional del Tribunal Federal Electoral. </a:t>
            </a:r>
          </a:p>
          <a:p>
            <a:pPr marL="342900" indent="-342900">
              <a:buFont typeface="Arial"/>
              <a:buChar char="•"/>
            </a:pPr>
            <a:r>
              <a:rPr lang="es-ES_tradnl" dirty="0" smtClean="0">
                <a:cs typeface="Arial" charset="0"/>
              </a:rPr>
              <a:t>Hechos: </a:t>
            </a:r>
          </a:p>
          <a:p>
            <a:pPr marL="342900" indent="-342900" algn="just">
              <a:buFont typeface="Wingdings" charset="2"/>
              <a:buChar char="ü"/>
            </a:pPr>
            <a:r>
              <a:rPr lang="es-ES_tradnl" dirty="0" smtClean="0">
                <a:cs typeface="Arial" charset="0"/>
              </a:rPr>
              <a:t>Los ministros de culto violaron el artículo 130 constitucional al invitar a votar a los feligreses por un candidato en particular; </a:t>
            </a:r>
          </a:p>
          <a:p>
            <a:pPr marL="342900" indent="-342900" algn="just">
              <a:buFont typeface="Wingdings" charset="2"/>
              <a:buChar char="ü"/>
            </a:pPr>
            <a:r>
              <a:rPr lang="es-ES_tradnl" dirty="0" smtClean="0">
                <a:cs typeface="Arial" charset="0"/>
              </a:rPr>
              <a:t>Se revoca la sentencia del Tribunal del Poder Judicial del Estado de Hidalgo. </a:t>
            </a:r>
          </a:p>
          <a:p>
            <a:pPr marL="342900" indent="-342900" algn="just">
              <a:buFont typeface="Wingdings" charset="2"/>
              <a:buChar char="ü"/>
            </a:pPr>
            <a:r>
              <a:rPr lang="es-ES_tradnl" dirty="0" smtClean="0">
                <a:cs typeface="Arial" charset="0"/>
              </a:rPr>
              <a:t>Se decreta la nulidad de la elección de los miembros del ayuntamiento de </a:t>
            </a:r>
            <a:r>
              <a:rPr lang="es-ES_tradnl" dirty="0" err="1" smtClean="0">
                <a:cs typeface="Arial" charset="0"/>
              </a:rPr>
              <a:t>Zimapán</a:t>
            </a:r>
            <a:r>
              <a:rPr lang="es-ES_tradnl" dirty="0" smtClean="0">
                <a:cs typeface="Arial" charset="0"/>
              </a:rPr>
              <a:t>. </a:t>
            </a:r>
          </a:p>
          <a:p>
            <a:pPr marL="0" indent="0">
              <a:buFont typeface="Wingdings 2" charset="0"/>
              <a:buNone/>
            </a:pPr>
            <a:endParaRPr lang="es-ES_tradnl" dirty="0" smtClean="0">
              <a:cs typeface="Arial" charset="0"/>
            </a:endParaRPr>
          </a:p>
        </p:txBody>
      </p:sp>
      <p:sp>
        <p:nvSpPr>
          <p:cNvPr id="6" name="Rectangle 5"/>
          <p:cNvSpPr>
            <a:spLocks noChangeArrowheads="1"/>
          </p:cNvSpPr>
          <p:nvPr>
            <p:custDataLst>
              <p:tags r:id="rId5"/>
            </p:custDataLst>
          </p:nvPr>
        </p:nvSpPr>
        <p:spPr bwMode="gray">
          <a:xfrm>
            <a:off x="1363663" y="3530600"/>
            <a:ext cx="1485900" cy="682625"/>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lIns="73152" tIns="73152" rIns="73152" bIns="73152" anchor="ctr" anchorCtr="1"/>
          <a:lstStyle/>
          <a:p>
            <a:pPr>
              <a:lnSpc>
                <a:spcPct val="106000"/>
              </a:lnSpc>
              <a:defRPr/>
            </a:pPr>
            <a:r>
              <a:rPr lang="es-ES_tradnl" sz="1400" b="1" dirty="0" err="1" smtClean="0">
                <a:solidFill>
                  <a:srgbClr val="000000"/>
                </a:solidFill>
              </a:rPr>
              <a:t>Zimapán</a:t>
            </a:r>
            <a:r>
              <a:rPr lang="es-ES_tradnl" sz="1400" b="1" dirty="0" smtClean="0">
                <a:solidFill>
                  <a:srgbClr val="000000"/>
                </a:solidFill>
              </a:rPr>
              <a:t>, Hidalgo</a:t>
            </a:r>
            <a:endParaRPr lang="es-ES_tradnl" sz="1400" b="1" dirty="0">
              <a:solidFill>
                <a:srgbClr val="000000"/>
              </a:solidFill>
            </a:endParaRPr>
          </a:p>
        </p:txBody>
      </p:sp>
    </p:spTree>
    <p:extLst>
      <p:ext uri="{BB962C8B-B14F-4D97-AF65-F5344CB8AC3E}">
        <p14:creationId xmlns:p14="http://schemas.microsoft.com/office/powerpoint/2010/main" val="23197981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839620" y="838200"/>
            <a:ext cx="7577583" cy="5158037"/>
          </a:xfrm>
          <a:prstGeom prst="rect">
            <a:avLst/>
          </a:prstGeom>
          <a:solidFill>
            <a:schemeClr val="accent4"/>
          </a:solidFill>
        </p:spPr>
        <p:style>
          <a:lnRef idx="0">
            <a:schemeClr val="accent4"/>
          </a:lnRef>
          <a:fillRef idx="3">
            <a:schemeClr val="accent4"/>
          </a:fillRef>
          <a:effectRef idx="3">
            <a:schemeClr val="accent4"/>
          </a:effectRef>
          <a:fontRef idx="minor">
            <a:schemeClr val="lt1"/>
          </a:fontRef>
        </p:style>
      </p:pic>
    </p:spTree>
    <p:extLst>
      <p:ext uri="{BB962C8B-B14F-4D97-AF65-F5344CB8AC3E}">
        <p14:creationId xmlns:p14="http://schemas.microsoft.com/office/powerpoint/2010/main" val="30511268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3"/>
          <p:cNvSpPr>
            <a:spLocks noChangeArrowheads="1"/>
          </p:cNvSpPr>
          <p:nvPr/>
        </p:nvSpPr>
        <p:spPr bwMode="auto">
          <a:xfrm>
            <a:off x="3760788" y="3019425"/>
            <a:ext cx="1546225" cy="1530350"/>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tIns="91440" bIns="91440" anchor="ctr"/>
          <a:lstStyle/>
          <a:p>
            <a:pPr algn="ctr">
              <a:defRPr/>
            </a:pPr>
            <a:r>
              <a:rPr lang="es-ES_tradnl" sz="1400" b="1" dirty="0" smtClean="0">
                <a:solidFill>
                  <a:schemeClr val="bg1"/>
                </a:solidFill>
                <a:ea typeface="ＭＳ Ｐゴシック" pitchFamily="50" charset="-128"/>
              </a:rPr>
              <a:t>Tratados </a:t>
            </a:r>
            <a:r>
              <a:rPr lang="es-ES_tradnl" sz="1400" b="1" dirty="0" err="1" smtClean="0">
                <a:solidFill>
                  <a:schemeClr val="bg1"/>
                </a:solidFill>
                <a:ea typeface="ＭＳ Ｐゴシック" pitchFamily="50" charset="-128"/>
              </a:rPr>
              <a:t>internacio-nales</a:t>
            </a:r>
            <a:endParaRPr lang="es-ES_tradnl" sz="1400" b="1" dirty="0">
              <a:solidFill>
                <a:schemeClr val="bg1"/>
              </a:solidFill>
              <a:ea typeface="ＭＳ Ｐゴシック" pitchFamily="50" charset="-128"/>
            </a:endParaRPr>
          </a:p>
        </p:txBody>
      </p:sp>
      <p:sp>
        <p:nvSpPr>
          <p:cNvPr id="3" name="Title 1"/>
          <p:cNvSpPr txBox="1">
            <a:spLocks/>
          </p:cNvSpPr>
          <p:nvPr/>
        </p:nvSpPr>
        <p:spPr>
          <a:xfrm>
            <a:off x="396875" y="298450"/>
            <a:ext cx="8375650" cy="595313"/>
          </a:xfrm>
          <a:prstGeom prst="rect">
            <a:avLst/>
          </a:prstGeom>
        </p:spPr>
        <p:txBody>
          <a:bodyPr/>
          <a:lst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S_tradnl" sz="2400" dirty="0" smtClean="0"/>
              <a:t>IV. Tratados internacionales sobre derechos humanos</a:t>
            </a:r>
            <a:endParaRPr lang="es-ES_tradnl" sz="2400" dirty="0"/>
          </a:p>
        </p:txBody>
      </p:sp>
      <p:sp>
        <p:nvSpPr>
          <p:cNvPr id="4" name="Slide Number Placeholder 2"/>
          <p:cNvSpPr>
            <a:spLocks noGrp="1"/>
          </p:cNvSpPr>
          <p:nvPr>
            <p:ph type="sldNum" sz="quarter" idx="10"/>
          </p:nvPr>
        </p:nvSpPr>
        <p:spPr bwMode="auto">
          <a:xfrm>
            <a:off x="415925" y="6554788"/>
            <a:ext cx="282575" cy="1428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1900">
                <a:solidFill>
                  <a:schemeClr val="tx1"/>
                </a:solidFill>
                <a:latin typeface="Arial" charset="0"/>
                <a:ea typeface="ＭＳ Ｐゴシック" charset="0"/>
                <a:cs typeface="Arial" charset="0"/>
              </a:defRPr>
            </a:lvl1pPr>
            <a:lvl2pPr marL="742950" indent="-285750" defTabSz="957263" eaLnBrk="0" hangingPunct="0">
              <a:defRPr sz="1900">
                <a:solidFill>
                  <a:schemeClr val="tx1"/>
                </a:solidFill>
                <a:latin typeface="Arial" charset="0"/>
                <a:ea typeface="Arial" charset="0"/>
                <a:cs typeface="Arial" charset="0"/>
              </a:defRPr>
            </a:lvl2pPr>
            <a:lvl3pPr marL="1143000" indent="-228600" defTabSz="957263" eaLnBrk="0" hangingPunct="0">
              <a:defRPr sz="1900">
                <a:solidFill>
                  <a:schemeClr val="tx1"/>
                </a:solidFill>
                <a:latin typeface="Arial" charset="0"/>
                <a:ea typeface="Arial" charset="0"/>
                <a:cs typeface="Arial" charset="0"/>
              </a:defRPr>
            </a:lvl3pPr>
            <a:lvl4pPr marL="1600200" indent="-228600" defTabSz="957263" eaLnBrk="0" hangingPunct="0">
              <a:defRPr sz="1900">
                <a:solidFill>
                  <a:schemeClr val="tx1"/>
                </a:solidFill>
                <a:latin typeface="Arial" charset="0"/>
                <a:ea typeface="Arial" charset="0"/>
                <a:cs typeface="Arial" charset="0"/>
              </a:defRPr>
            </a:lvl4pPr>
            <a:lvl5pPr marL="2057400" indent="-228600" defTabSz="957263" eaLnBrk="0" hangingPunct="0">
              <a:defRPr sz="1900">
                <a:solidFill>
                  <a:schemeClr val="tx1"/>
                </a:solidFill>
                <a:latin typeface="Arial" charset="0"/>
                <a:ea typeface="Arial" charset="0"/>
                <a:cs typeface="Arial" charset="0"/>
              </a:defRPr>
            </a:lvl5pPr>
            <a:lvl6pPr marL="2514600" indent="-228600" defTabSz="957263" eaLnBrk="0" fontAlgn="base" hangingPunct="0">
              <a:spcBef>
                <a:spcPct val="0"/>
              </a:spcBef>
              <a:spcAft>
                <a:spcPct val="0"/>
              </a:spcAft>
              <a:defRPr sz="1900">
                <a:solidFill>
                  <a:schemeClr val="tx1"/>
                </a:solidFill>
                <a:latin typeface="Arial" charset="0"/>
                <a:ea typeface="Arial" charset="0"/>
                <a:cs typeface="Arial" charset="0"/>
              </a:defRPr>
            </a:lvl6pPr>
            <a:lvl7pPr marL="2971800" indent="-228600" defTabSz="957263" eaLnBrk="0" fontAlgn="base" hangingPunct="0">
              <a:spcBef>
                <a:spcPct val="0"/>
              </a:spcBef>
              <a:spcAft>
                <a:spcPct val="0"/>
              </a:spcAft>
              <a:defRPr sz="1900">
                <a:solidFill>
                  <a:schemeClr val="tx1"/>
                </a:solidFill>
                <a:latin typeface="Arial" charset="0"/>
                <a:ea typeface="Arial" charset="0"/>
                <a:cs typeface="Arial" charset="0"/>
              </a:defRPr>
            </a:lvl7pPr>
            <a:lvl8pPr marL="3429000" indent="-228600" defTabSz="957263" eaLnBrk="0" fontAlgn="base" hangingPunct="0">
              <a:spcBef>
                <a:spcPct val="0"/>
              </a:spcBef>
              <a:spcAft>
                <a:spcPct val="0"/>
              </a:spcAft>
              <a:defRPr sz="1900">
                <a:solidFill>
                  <a:schemeClr val="tx1"/>
                </a:solidFill>
                <a:latin typeface="Arial" charset="0"/>
                <a:ea typeface="Arial" charset="0"/>
                <a:cs typeface="Arial" charset="0"/>
              </a:defRPr>
            </a:lvl8pPr>
            <a:lvl9pPr marL="3886200" indent="-228600" defTabSz="957263" eaLnBrk="0" fontAlgn="base" hangingPunct="0">
              <a:spcBef>
                <a:spcPct val="0"/>
              </a:spcBef>
              <a:spcAft>
                <a:spcPct val="0"/>
              </a:spcAft>
              <a:defRPr sz="1900">
                <a:solidFill>
                  <a:schemeClr val="tx1"/>
                </a:solidFill>
                <a:latin typeface="Arial" charset="0"/>
                <a:ea typeface="Arial" charset="0"/>
                <a:cs typeface="Arial" charset="0"/>
              </a:defRPr>
            </a:lvl9pPr>
          </a:lstStyle>
          <a:p>
            <a:pPr eaLnBrk="1" hangingPunct="1"/>
            <a:fld id="{4D4D26AC-2752-E642-86AD-5ECE346603F1}" type="slidenum">
              <a:rPr lang="es-ES_tradnl" sz="1000" smtClean="0">
                <a:solidFill>
                  <a:schemeClr val="tx2"/>
                </a:solidFill>
              </a:rPr>
              <a:pPr eaLnBrk="1" hangingPunct="1"/>
              <a:t>9</a:t>
            </a:fld>
            <a:endParaRPr lang="es-ES_tradnl" sz="1000">
              <a:solidFill>
                <a:schemeClr val="tx2"/>
              </a:solidFill>
            </a:endParaRPr>
          </a:p>
        </p:txBody>
      </p:sp>
      <p:sp>
        <p:nvSpPr>
          <p:cNvPr id="5" name="AutoShape 4"/>
          <p:cNvSpPr>
            <a:spLocks noChangeArrowheads="1"/>
          </p:cNvSpPr>
          <p:nvPr/>
        </p:nvSpPr>
        <p:spPr bwMode="gray">
          <a:xfrm>
            <a:off x="384175" y="893763"/>
            <a:ext cx="3617913" cy="5561443"/>
          </a:xfrm>
          <a:prstGeom prst="homePlate">
            <a:avLst>
              <a:gd name="adj" fmla="val 8101"/>
            </a:avLst>
          </a:prstGeom>
          <a:ln>
            <a:headEnd/>
            <a:tailEnd/>
          </a:ln>
        </p:spPr>
        <p:style>
          <a:lnRef idx="0">
            <a:schemeClr val="accent4"/>
          </a:lnRef>
          <a:fillRef idx="3">
            <a:schemeClr val="accent4"/>
          </a:fillRef>
          <a:effectRef idx="3">
            <a:schemeClr val="accent4"/>
          </a:effectRef>
          <a:fontRef idx="minor">
            <a:schemeClr val="lt1"/>
          </a:fontRef>
        </p:style>
        <p:txBody>
          <a:bodyPr lIns="90000" tIns="90000" rIns="90000" bIns="90000"/>
          <a:lstStyle/>
          <a:p>
            <a:pPr marL="177800" indent="-177800" algn="ctr">
              <a:lnSpc>
                <a:spcPct val="106000"/>
              </a:lnSpc>
              <a:spcBef>
                <a:spcPts val="1350"/>
              </a:spcBef>
              <a:defRPr/>
            </a:pPr>
            <a:r>
              <a:rPr lang="es-ES_tradnl" sz="1100" dirty="0" smtClean="0">
                <a:solidFill>
                  <a:schemeClr val="tx1"/>
                </a:solidFill>
              </a:rPr>
              <a:t>Declaración Universal de los Derechos Humanos (1948)</a:t>
            </a:r>
          </a:p>
          <a:p>
            <a:endParaRPr lang="es-ES_tradnl" sz="1400" b="1" dirty="0" smtClean="0"/>
          </a:p>
          <a:p>
            <a:pPr algn="just"/>
            <a:r>
              <a:rPr lang="es-ES_tradnl" sz="1100" b="1" dirty="0" smtClean="0"/>
              <a:t>Artículo 19 </a:t>
            </a:r>
            <a:r>
              <a:rPr lang="es-ES_tradnl" sz="1100" dirty="0" smtClean="0"/>
              <a:t>Todo </a:t>
            </a:r>
            <a:r>
              <a:rPr lang="es-ES_tradnl" sz="1100" dirty="0"/>
              <a:t>individuo tiene derecho a la libertad de opinión y de expresión; este derecho incluye el de no ser molestado a causa de sus opiniones, el de investigar y recibir informaciones y opiniones, y el de difundirlas, sin limitación de fronteras, por cualquier medio de expresión.</a:t>
            </a:r>
            <a:r>
              <a:rPr lang="es-ES_tradnl" sz="1100" dirty="0" smtClean="0">
                <a:solidFill>
                  <a:schemeClr val="tx1"/>
                </a:solidFill>
              </a:rPr>
              <a:t> </a:t>
            </a:r>
          </a:p>
          <a:p>
            <a:pPr marL="177800" indent="-177800" algn="ctr">
              <a:lnSpc>
                <a:spcPct val="106000"/>
              </a:lnSpc>
              <a:spcBef>
                <a:spcPts val="1350"/>
              </a:spcBef>
              <a:defRPr/>
            </a:pPr>
            <a:r>
              <a:rPr lang="es-ES_tradnl" sz="1200" dirty="0" smtClean="0">
                <a:solidFill>
                  <a:schemeClr val="tx1"/>
                </a:solidFill>
              </a:rPr>
              <a:t>Pacto de Derechos Civiles y Políticos (1966)</a:t>
            </a:r>
          </a:p>
          <a:p>
            <a:endParaRPr lang="es-ES_tradnl" sz="900" dirty="0" smtClean="0"/>
          </a:p>
          <a:p>
            <a:r>
              <a:rPr lang="es-ES_tradnl" sz="1000" dirty="0" smtClean="0"/>
              <a:t>Artículo </a:t>
            </a:r>
            <a:r>
              <a:rPr lang="es-ES_tradnl" sz="1000" dirty="0"/>
              <a:t>18</a:t>
            </a:r>
          </a:p>
          <a:p>
            <a:r>
              <a:rPr lang="es-ES_tradnl" sz="1000" dirty="0"/>
              <a:t>1. Toda persona tiene derecho a la libertad de pensamiento, de conciencia y de religión; este derecho incluye la libertad de tener o de adoptar la religión o las creencias de su elección, así como la libertad de manifestar su religión o sus creencias, individual o colectivamente, tanto en público como en privado, mediante el culto, la celebración de los ritos, las prácticas y la enseñanza. </a:t>
            </a:r>
          </a:p>
          <a:p>
            <a:r>
              <a:rPr lang="es-ES_tradnl" sz="1000" dirty="0"/>
              <a:t>2. Nadie será objeto de medidas coercitivas que puedan menoscabar su libertad de tener o de adoptar la religión o las creencias de su elección. </a:t>
            </a:r>
          </a:p>
          <a:p>
            <a:r>
              <a:rPr lang="es-ES_tradnl" sz="1000" dirty="0"/>
              <a:t>3. La libertad de manifestar la propia religión o las propias creencias estará sujeta únicamente a las limitaciones prescritas por la ley que sean necesarias para proteger la seguridad, el orden, la salud o la moral públicos, o los derechos y libertades fundamentales de los demás</a:t>
            </a:r>
            <a:r>
              <a:rPr lang="es-ES_tradnl" sz="1000" dirty="0" smtClean="0"/>
              <a:t>.</a:t>
            </a:r>
          </a:p>
          <a:p>
            <a:r>
              <a:rPr lang="es-ES_tradnl" sz="1000" dirty="0"/>
              <a:t>4. Los Estados Partes en el presente Pacto se comprometen a respetar la libertad de los padres y, en su caso, de los tutores legales, para garantizar que los hijos reciban la educación religiosa y moral que esté de acuerdo con sus propias convicciones.</a:t>
            </a:r>
          </a:p>
          <a:p>
            <a:r>
              <a:rPr lang="es-ES_tradnl" sz="800" dirty="0" smtClean="0"/>
              <a:t> </a:t>
            </a:r>
            <a:endParaRPr lang="es-ES_tradnl" sz="800" dirty="0"/>
          </a:p>
          <a:p>
            <a:pPr marL="177800" indent="-177800" algn="just">
              <a:lnSpc>
                <a:spcPct val="106000"/>
              </a:lnSpc>
              <a:spcBef>
                <a:spcPts val="1350"/>
              </a:spcBef>
              <a:defRPr/>
            </a:pPr>
            <a:endParaRPr lang="es-ES_tradnl" sz="1400" dirty="0" smtClean="0">
              <a:solidFill>
                <a:schemeClr val="tx1"/>
              </a:solidFill>
            </a:endParaRPr>
          </a:p>
          <a:p>
            <a:pPr marL="177800" indent="-177800" algn="just">
              <a:lnSpc>
                <a:spcPct val="106000"/>
              </a:lnSpc>
              <a:spcBef>
                <a:spcPts val="1350"/>
              </a:spcBef>
              <a:defRPr/>
            </a:pPr>
            <a:endParaRPr lang="es-ES_tradnl" sz="1400" dirty="0" smtClean="0">
              <a:solidFill>
                <a:schemeClr val="tx1"/>
              </a:solidFill>
            </a:endParaRPr>
          </a:p>
        </p:txBody>
      </p:sp>
      <p:sp>
        <p:nvSpPr>
          <p:cNvPr id="6" name="AutoShape 5"/>
          <p:cNvSpPr>
            <a:spLocks noChangeArrowheads="1"/>
          </p:cNvSpPr>
          <p:nvPr/>
        </p:nvSpPr>
        <p:spPr bwMode="gray">
          <a:xfrm flipH="1">
            <a:off x="5065713" y="893763"/>
            <a:ext cx="3681412" cy="5561443"/>
          </a:xfrm>
          <a:prstGeom prst="homePlate">
            <a:avLst>
              <a:gd name="adj" fmla="val 8242"/>
            </a:avLst>
          </a:prstGeom>
          <a:ln>
            <a:headEnd/>
            <a:tailEnd/>
          </a:ln>
        </p:spPr>
        <p:style>
          <a:lnRef idx="0">
            <a:schemeClr val="accent4"/>
          </a:lnRef>
          <a:fillRef idx="3">
            <a:schemeClr val="accent4"/>
          </a:fillRef>
          <a:effectRef idx="3">
            <a:schemeClr val="accent4"/>
          </a:effectRef>
          <a:fontRef idx="minor">
            <a:schemeClr val="lt1"/>
          </a:fontRef>
        </p:style>
        <p:txBody>
          <a:bodyPr lIns="216000" tIns="90000" rIns="90000" bIns="90000"/>
          <a:lstStyle/>
          <a:p>
            <a:pPr marL="714375" indent="-350838" algn="just">
              <a:lnSpc>
                <a:spcPct val="106000"/>
              </a:lnSpc>
              <a:spcBef>
                <a:spcPts val="1350"/>
              </a:spcBef>
              <a:defRPr/>
            </a:pPr>
            <a:r>
              <a:rPr lang="es-ES_tradnl" sz="1100" dirty="0" smtClean="0">
                <a:solidFill>
                  <a:schemeClr val="tx1"/>
                </a:solidFill>
              </a:rPr>
              <a:t>Declaración </a:t>
            </a:r>
            <a:r>
              <a:rPr lang="es-ES_tradnl" sz="1100" dirty="0">
                <a:solidFill>
                  <a:schemeClr val="tx1"/>
                </a:solidFill>
              </a:rPr>
              <a:t>sobre la eliminación de todas las formas de intolerancia y discriminación fundadas en la religión o las convicciones (1981</a:t>
            </a:r>
            <a:r>
              <a:rPr lang="es-ES_tradnl" sz="1100" dirty="0" smtClean="0">
                <a:solidFill>
                  <a:schemeClr val="tx1"/>
                </a:solidFill>
              </a:rPr>
              <a:t>)</a:t>
            </a:r>
          </a:p>
          <a:p>
            <a:pPr marL="363537" algn="just">
              <a:lnSpc>
                <a:spcPct val="106000"/>
              </a:lnSpc>
              <a:spcBef>
                <a:spcPts val="1350"/>
              </a:spcBef>
              <a:defRPr/>
            </a:pPr>
            <a:r>
              <a:rPr lang="es-ES_tradnl" sz="800" dirty="0" smtClean="0"/>
              <a:t>Considerando </a:t>
            </a:r>
            <a:r>
              <a:rPr lang="es-ES_tradnl" sz="800" dirty="0"/>
              <a:t>que la religión o las convicciones, para quien las profesa, constituyen uno de los elementos fundamentales de su concepción de la vida y que, por tanto, la libertad de religión o de convicciones debe ser íntegramente respetada y garantizada</a:t>
            </a:r>
            <a:r>
              <a:rPr lang="es-ES_tradnl" sz="800" dirty="0" smtClean="0"/>
              <a:t>, </a:t>
            </a:r>
            <a:r>
              <a:rPr lang="es-ES_tradnl" sz="800" b="1" dirty="0" smtClean="0"/>
              <a:t>Artículo 1.2</a:t>
            </a:r>
            <a:r>
              <a:rPr lang="es-ES_tradnl" sz="800" b="1" dirty="0"/>
              <a:t>.</a:t>
            </a:r>
            <a:r>
              <a:rPr lang="es-ES_tradnl" sz="800" dirty="0"/>
              <a:t> Nadie será objeto de coacción que pueda menoscabar su libertad de tener una religión o convicciones de su </a:t>
            </a:r>
            <a:r>
              <a:rPr lang="es-ES_tradnl" sz="800" dirty="0" smtClean="0"/>
              <a:t>elección. </a:t>
            </a:r>
            <a:r>
              <a:rPr lang="es-ES_tradnl" sz="800" b="1" dirty="0" smtClean="0"/>
              <a:t>Artículo 2.1</a:t>
            </a:r>
            <a:r>
              <a:rPr lang="es-ES_tradnl" sz="800" dirty="0"/>
              <a:t>. Nadie será objeto de discriminación por motivos de religión o convicciones por parte de ningún Estado</a:t>
            </a:r>
            <a:r>
              <a:rPr lang="es-ES_tradnl" sz="800" dirty="0" smtClean="0"/>
              <a:t>, institución</a:t>
            </a:r>
            <a:r>
              <a:rPr lang="es-ES_tradnl" sz="800" dirty="0"/>
              <a:t>, grupo de personas o </a:t>
            </a:r>
            <a:r>
              <a:rPr lang="es-ES_tradnl" sz="800" dirty="0" smtClean="0"/>
              <a:t>particulares. Artículo 3.</a:t>
            </a:r>
            <a:r>
              <a:rPr lang="es-ES_tradnl" sz="1400" dirty="0" smtClean="0"/>
              <a:t> </a:t>
            </a:r>
            <a:r>
              <a:rPr lang="es-ES_tradnl" sz="800" dirty="0" smtClean="0"/>
              <a:t>La </a:t>
            </a:r>
            <a:r>
              <a:rPr lang="es-ES_tradnl" sz="800" dirty="0"/>
              <a:t>discriminación entre los seres humanos por motivos de religión o convicciones constituye una ofensa a la dignidad humana y una negación de los principios de la Carta de las Naciones Unidas, y debe ser condenada como una violación de los derechos humanos y las libertades fundamentales proclamados en la Declaración Universal de Derechos Humanos y enunciados detalladamente en los Pactos internacionales de derechos humanos, y como un obstáculo para las relaciones amistosas y pacíficas entre las </a:t>
            </a:r>
            <a:r>
              <a:rPr lang="es-ES_tradnl" sz="800" dirty="0" smtClean="0"/>
              <a:t>naciones.</a:t>
            </a:r>
          </a:p>
          <a:p>
            <a:pPr marL="363537" algn="just">
              <a:spcBef>
                <a:spcPts val="1350"/>
              </a:spcBef>
              <a:defRPr/>
            </a:pPr>
            <a:r>
              <a:rPr lang="es-ES_tradnl" sz="800" b="1" dirty="0" smtClean="0"/>
              <a:t>Artículo 6</a:t>
            </a:r>
            <a:r>
              <a:rPr lang="es-ES_tradnl" sz="800" dirty="0" smtClean="0"/>
              <a:t>. De </a:t>
            </a:r>
            <a:r>
              <a:rPr lang="es-ES_tradnl" sz="800" dirty="0"/>
              <a:t>conformidad con el artículo 1 de la presente Declaración y sin perjuicio de lo dispuesto en el párrafo 3 del artículo 1, el derecho a la libertad de pensamiento, de conciencia, de religión o de convicciones comprenderá, en particular, las libertades siguientes: </a:t>
            </a:r>
            <a:r>
              <a:rPr lang="es-ES_tradnl" sz="800" b="1" dirty="0"/>
              <a:t>a)</a:t>
            </a:r>
            <a:r>
              <a:rPr lang="es-ES_tradnl" sz="800" dirty="0"/>
              <a:t> La de practicar el culto o de celebrar reuniones en relación con la religión o las convicciones, y de fundar y mantener lugares para esos fines; </a:t>
            </a:r>
            <a:r>
              <a:rPr lang="es-ES_tradnl" sz="800" dirty="0" smtClean="0"/>
              <a:t>d</a:t>
            </a:r>
            <a:r>
              <a:rPr lang="es-ES_tradnl" sz="800" dirty="0"/>
              <a:t>) La de escribir, publicar y difundir publicaciones pertinentes en esas esferas; </a:t>
            </a:r>
            <a:r>
              <a:rPr lang="es-ES_tradnl" sz="800" dirty="0" smtClean="0"/>
              <a:t>i</a:t>
            </a:r>
            <a:r>
              <a:rPr lang="es-ES_tradnl" sz="800" dirty="0"/>
              <a:t>) La de establecer y mantener comunicaciones con individuos y comunidades acerca de cuestiones de religión o convicciones en el ámbito nacional y en el internacional. </a:t>
            </a:r>
          </a:p>
          <a:p>
            <a:pPr algn="just"/>
            <a:endParaRPr lang="es-ES_tradnl" sz="800" b="1" i="1" dirty="0" smtClean="0"/>
          </a:p>
          <a:p>
            <a:pPr algn="just"/>
            <a:r>
              <a:rPr lang="es-ES_tradnl" sz="800" b="1" dirty="0" smtClean="0"/>
              <a:t>Artículo </a:t>
            </a:r>
            <a:r>
              <a:rPr lang="es-ES_tradnl" sz="800" b="1" dirty="0"/>
              <a:t>7</a:t>
            </a:r>
            <a:r>
              <a:rPr lang="es-ES_tradnl" sz="800" b="1" i="1" dirty="0"/>
              <a:t> </a:t>
            </a:r>
            <a:r>
              <a:rPr lang="es-ES_tradnl" sz="800" dirty="0" smtClean="0"/>
              <a:t>Los </a:t>
            </a:r>
            <a:r>
              <a:rPr lang="es-ES_tradnl" sz="800" dirty="0"/>
              <a:t>derechos y libertades enunciados en la presente Declaración se concederán en la legislación nacional de manera tal que todos puedan disfrutar de ellos en la práctica. </a:t>
            </a:r>
          </a:p>
          <a:p>
            <a:pPr marL="363537" algn="just">
              <a:lnSpc>
                <a:spcPct val="106000"/>
              </a:lnSpc>
              <a:spcBef>
                <a:spcPts val="1350"/>
              </a:spcBef>
              <a:defRPr/>
            </a:pPr>
            <a:r>
              <a:rPr lang="es-ES_tradnl" sz="800" dirty="0" smtClean="0"/>
              <a:t>    </a:t>
            </a:r>
            <a:endParaRPr lang="es-ES_tradnl" sz="800" dirty="0" smtClean="0">
              <a:solidFill>
                <a:schemeClr val="tx1"/>
              </a:solidFill>
            </a:endParaRPr>
          </a:p>
          <a:p>
            <a:pPr marL="714375" indent="-350838" algn="just">
              <a:lnSpc>
                <a:spcPct val="106000"/>
              </a:lnSpc>
              <a:spcBef>
                <a:spcPts val="1350"/>
              </a:spcBef>
              <a:defRPr/>
            </a:pPr>
            <a:endParaRPr lang="es-ES_tradnl" sz="1400" dirty="0">
              <a:solidFill>
                <a:schemeClr val="tx1"/>
              </a:solidFill>
            </a:endParaRPr>
          </a:p>
          <a:p>
            <a:pPr marL="714375" indent="-350838">
              <a:lnSpc>
                <a:spcPct val="106000"/>
              </a:lnSpc>
              <a:spcBef>
                <a:spcPts val="1350"/>
              </a:spcBef>
              <a:defRPr/>
            </a:pPr>
            <a:endParaRPr lang="es-ES_tradnl" sz="1400" dirty="0"/>
          </a:p>
        </p:txBody>
      </p:sp>
    </p:spTree>
    <p:extLst>
      <p:ext uri="{BB962C8B-B14F-4D97-AF65-F5344CB8AC3E}">
        <p14:creationId xmlns:p14="http://schemas.microsoft.com/office/powerpoint/2010/main" val="14697068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_H6XLc9jTEaHP3clbmMojA"/>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fNExea2QCkSzYiXJSbGB_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zvuaVIaNBES2ADHaPZI3v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9LVeIW6Np0idg0Q6EGuIv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_H6XLc9jTEaHP3clbmMoj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SeIUR4TErUSB0n4PNnf8lg"/>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7tma_zftFUaCYcJFvzFx9g"/>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PJwBj.ZXpUSO18YYB4rJU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U_BSr5AufkiXmna3isB3e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hyTrWWCI90CX6e6.ArOEH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SeIUR4TErUSB0n4PNnf8l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7tma_zftFUaCYcJFvzFx9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PJwBj.ZXpUSO18YYB4rJU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U_BSr5AufkiXmna3isB3e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SCCMX6bneUKdHKzYvf4c8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34wsSojVKEGINqdR6uCXk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ZTslrgBd8k6zFefcdFAFW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dg_KsA0LmEaZvy0fRCzPdg"/>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Elemental.thmx</Template>
  <TotalTime>2722</TotalTime>
  <Words>1555</Words>
  <Application>Microsoft Office PowerPoint</Application>
  <PresentationFormat>On-screen Show (4:3)</PresentationFormat>
  <Paragraphs>139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Elemental</vt:lpstr>
      <vt:lpstr>          Libertad de expresión y libertad religiosa en México:    una asignatura pendiente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Libertad religiosa y libertad de expresión en méxico: una asignatura pendiente</dc:title>
  <dc:creator>Eugenia Paola Carmona Díaz de León</dc:creator>
  <cp:lastModifiedBy>Donlu</cp:lastModifiedBy>
  <cp:revision>34</cp:revision>
  <cp:lastPrinted>2013-10-07T13:46:20Z</cp:lastPrinted>
  <dcterms:created xsi:type="dcterms:W3CDTF">2013-10-03T18:58:20Z</dcterms:created>
  <dcterms:modified xsi:type="dcterms:W3CDTF">2013-10-15T01:01:05Z</dcterms:modified>
</cp:coreProperties>
</file>