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handoutMasterIdLst>
    <p:handoutMasterId r:id="rId29"/>
  </p:handoutMasterIdLst>
  <p:sldIdLst>
    <p:sldId id="256" r:id="rId2"/>
    <p:sldId id="258" r:id="rId3"/>
    <p:sldId id="282" r:id="rId4"/>
    <p:sldId id="263" r:id="rId5"/>
    <p:sldId id="259" r:id="rId6"/>
    <p:sldId id="262" r:id="rId7"/>
    <p:sldId id="265" r:id="rId8"/>
    <p:sldId id="264" r:id="rId9"/>
    <p:sldId id="267" r:id="rId10"/>
    <p:sldId id="28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5" r:id="rId21"/>
    <p:sldId id="277" r:id="rId22"/>
    <p:sldId id="279" r:id="rId23"/>
    <p:sldId id="281" r:id="rId24"/>
    <p:sldId id="284" r:id="rId25"/>
    <p:sldId id="285" r:id="rId26"/>
    <p:sldId id="286" r:id="rId27"/>
    <p:sldId id="287" r:id="rId28"/>
  </p:sldIdLst>
  <p:sldSz cx="9144000" cy="6858000" type="screen4x3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132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9B028-01A2-410C-8672-D6BAEA3F378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6D9E31-E4A8-4FA6-A059-076FBA00E6A7}">
      <dgm:prSet/>
      <dgm:spPr/>
      <dgm:t>
        <a:bodyPr/>
        <a:lstStyle/>
        <a:p>
          <a:pPr rtl="0"/>
          <a:r>
            <a:rPr lang="en-US" dirty="0" smtClean="0"/>
            <a:t>Contenido</a:t>
          </a:r>
          <a:endParaRPr lang="en-US" dirty="0"/>
        </a:p>
      </dgm:t>
    </dgm:pt>
    <dgm:pt modelId="{9C4BDABE-3726-42C6-BC53-483F2075C7A4}" type="parTrans" cxnId="{CF2E36B8-2EBE-4A6B-BC6A-5BC1BCCCEBC9}">
      <dgm:prSet/>
      <dgm:spPr/>
      <dgm:t>
        <a:bodyPr/>
        <a:lstStyle/>
        <a:p>
          <a:endParaRPr lang="en-US"/>
        </a:p>
      </dgm:t>
    </dgm:pt>
    <dgm:pt modelId="{F0950B94-1E66-42BF-9E9D-5DE51C345482}" type="sibTrans" cxnId="{CF2E36B8-2EBE-4A6B-BC6A-5BC1BCCCEBC9}">
      <dgm:prSet/>
      <dgm:spPr/>
      <dgm:t>
        <a:bodyPr/>
        <a:lstStyle/>
        <a:p>
          <a:endParaRPr lang="en-US"/>
        </a:p>
      </dgm:t>
    </dgm:pt>
    <dgm:pt modelId="{F62D542A-B1AB-4785-AD8F-BAED97741DE7}">
      <dgm:prSet/>
      <dgm:spPr/>
      <dgm:t>
        <a:bodyPr/>
        <a:lstStyle/>
        <a:p>
          <a:pPr rtl="0"/>
          <a:r>
            <a:rPr lang="en-US" dirty="0" smtClean="0"/>
            <a:t>Definiciones basicas</a:t>
          </a:r>
          <a:endParaRPr lang="en-US" dirty="0"/>
        </a:p>
      </dgm:t>
    </dgm:pt>
    <dgm:pt modelId="{BC14C767-5892-41E4-B896-DB82E4EDC85A}" type="parTrans" cxnId="{8D456D7E-0117-4279-A066-13EF75B845EC}">
      <dgm:prSet/>
      <dgm:spPr/>
      <dgm:t>
        <a:bodyPr/>
        <a:lstStyle/>
        <a:p>
          <a:endParaRPr lang="en-US"/>
        </a:p>
      </dgm:t>
    </dgm:pt>
    <dgm:pt modelId="{AF0887BF-17CA-407B-8C95-E6DF8DA89F77}" type="sibTrans" cxnId="{8D456D7E-0117-4279-A066-13EF75B845EC}">
      <dgm:prSet/>
      <dgm:spPr/>
      <dgm:t>
        <a:bodyPr/>
        <a:lstStyle/>
        <a:p>
          <a:endParaRPr lang="en-US"/>
        </a:p>
      </dgm:t>
    </dgm:pt>
    <dgm:pt modelId="{7E72144E-849B-4398-996E-E55BD30A292A}">
      <dgm:prSet/>
      <dgm:spPr/>
      <dgm:t>
        <a:bodyPr/>
        <a:lstStyle/>
        <a:p>
          <a:pPr rtl="0"/>
          <a:r>
            <a:rPr lang="en-US" dirty="0" smtClean="0"/>
            <a:t>Marco Juridico</a:t>
          </a:r>
          <a:endParaRPr lang="en-US" dirty="0"/>
        </a:p>
      </dgm:t>
    </dgm:pt>
    <dgm:pt modelId="{5841097D-84E6-456C-A851-166218E4694B}" type="parTrans" cxnId="{624ED55D-75EB-4584-8287-4A1D02409C38}">
      <dgm:prSet/>
      <dgm:spPr/>
      <dgm:t>
        <a:bodyPr/>
        <a:lstStyle/>
        <a:p>
          <a:endParaRPr lang="en-US"/>
        </a:p>
      </dgm:t>
    </dgm:pt>
    <dgm:pt modelId="{4C44F1EB-DFE9-4D40-9AFA-869DBA7973EB}" type="sibTrans" cxnId="{624ED55D-75EB-4584-8287-4A1D02409C38}">
      <dgm:prSet/>
      <dgm:spPr/>
      <dgm:t>
        <a:bodyPr/>
        <a:lstStyle/>
        <a:p>
          <a:endParaRPr lang="en-US"/>
        </a:p>
      </dgm:t>
    </dgm:pt>
    <dgm:pt modelId="{58543E69-4AA9-480E-B15B-6A9C065D4534}">
      <dgm:prSet/>
      <dgm:spPr/>
      <dgm:t>
        <a:bodyPr/>
        <a:lstStyle/>
        <a:p>
          <a:pPr rtl="0"/>
          <a:r>
            <a:rPr lang="en-US" dirty="0" smtClean="0"/>
            <a:t>Analisis de caso (Mexico)</a:t>
          </a:r>
          <a:endParaRPr lang="en-US" dirty="0"/>
        </a:p>
      </dgm:t>
    </dgm:pt>
    <dgm:pt modelId="{70800FDD-D1F6-4EE3-AF6B-1DBB6E74A9C9}" type="parTrans" cxnId="{33955C4D-3CD0-4966-A485-E9F0D0446991}">
      <dgm:prSet/>
      <dgm:spPr/>
      <dgm:t>
        <a:bodyPr/>
        <a:lstStyle/>
        <a:p>
          <a:endParaRPr lang="en-US"/>
        </a:p>
      </dgm:t>
    </dgm:pt>
    <dgm:pt modelId="{0E38CF53-2BE5-4901-88DA-BC0C5BF634A0}" type="sibTrans" cxnId="{33955C4D-3CD0-4966-A485-E9F0D0446991}">
      <dgm:prSet/>
      <dgm:spPr/>
      <dgm:t>
        <a:bodyPr/>
        <a:lstStyle/>
        <a:p>
          <a:endParaRPr lang="en-US"/>
        </a:p>
      </dgm:t>
    </dgm:pt>
    <dgm:pt modelId="{66B11139-7F7C-4B6B-84AB-131753E16BF7}">
      <dgm:prSet/>
      <dgm:spPr/>
      <dgm:t>
        <a:bodyPr/>
        <a:lstStyle/>
        <a:p>
          <a:pPr rtl="0"/>
          <a:r>
            <a:rPr lang="en-US" dirty="0" smtClean="0"/>
            <a:t>Tensiones entre la libertad religiosa y los derechos humanos</a:t>
          </a:r>
          <a:endParaRPr lang="en-US" dirty="0"/>
        </a:p>
      </dgm:t>
    </dgm:pt>
    <dgm:pt modelId="{5F069C16-104D-4002-8C46-F486B4ED9A52}" type="parTrans" cxnId="{313FEBBA-A7C6-4144-A2FC-2139089A34FD}">
      <dgm:prSet/>
      <dgm:spPr/>
      <dgm:t>
        <a:bodyPr/>
        <a:lstStyle/>
        <a:p>
          <a:endParaRPr lang="en-US"/>
        </a:p>
      </dgm:t>
    </dgm:pt>
    <dgm:pt modelId="{9867062B-D60D-433E-B984-C61CA4D708C8}" type="sibTrans" cxnId="{313FEBBA-A7C6-4144-A2FC-2139089A34FD}">
      <dgm:prSet/>
      <dgm:spPr/>
      <dgm:t>
        <a:bodyPr/>
        <a:lstStyle/>
        <a:p>
          <a:endParaRPr lang="en-US"/>
        </a:p>
      </dgm:t>
    </dgm:pt>
    <dgm:pt modelId="{81ADE18C-4F80-44B4-908C-8A277D6F26BE}" type="pres">
      <dgm:prSet presAssocID="{1CD9B028-01A2-410C-8672-D6BAEA3F37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5F830-E3E3-441A-A8E8-DADBD43DE655}" type="pres">
      <dgm:prSet presAssocID="{A56D9E31-E4A8-4FA6-A059-076FBA00E6A7}" presName="circle1" presStyleLbl="node1" presStyleIdx="0" presStyleCnt="1"/>
      <dgm:spPr/>
    </dgm:pt>
    <dgm:pt modelId="{27F71C8B-FC60-49F2-97F2-6B8E8EA9775C}" type="pres">
      <dgm:prSet presAssocID="{A56D9E31-E4A8-4FA6-A059-076FBA00E6A7}" presName="space" presStyleCnt="0"/>
      <dgm:spPr/>
    </dgm:pt>
    <dgm:pt modelId="{3476B960-FB02-4AE9-9294-5181033273BF}" type="pres">
      <dgm:prSet presAssocID="{A56D9E31-E4A8-4FA6-A059-076FBA00E6A7}" presName="rect1" presStyleLbl="alignAcc1" presStyleIdx="0" presStyleCnt="1"/>
      <dgm:spPr/>
      <dgm:t>
        <a:bodyPr/>
        <a:lstStyle/>
        <a:p>
          <a:endParaRPr lang="en-US"/>
        </a:p>
      </dgm:t>
    </dgm:pt>
    <dgm:pt modelId="{5184D49D-9373-44CA-999C-1AFD2F7F7F84}" type="pres">
      <dgm:prSet presAssocID="{A56D9E31-E4A8-4FA6-A059-076FBA00E6A7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AD552-5DB0-46A6-94FF-F74F988E1ECF}" type="pres">
      <dgm:prSet presAssocID="{A56D9E31-E4A8-4FA6-A059-076FBA00E6A7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EB7C0-D76B-4EE0-8F1B-13CF51B97913}" type="presOf" srcId="{1CD9B028-01A2-410C-8672-D6BAEA3F3784}" destId="{81ADE18C-4F80-44B4-908C-8A277D6F26BE}" srcOrd="0" destOrd="0" presId="urn:microsoft.com/office/officeart/2005/8/layout/target3"/>
    <dgm:cxn modelId="{313FEBBA-A7C6-4144-A2FC-2139089A34FD}" srcId="{A56D9E31-E4A8-4FA6-A059-076FBA00E6A7}" destId="{66B11139-7F7C-4B6B-84AB-131753E16BF7}" srcOrd="3" destOrd="0" parTransId="{5F069C16-104D-4002-8C46-F486B4ED9A52}" sibTransId="{9867062B-D60D-433E-B984-C61CA4D708C8}"/>
    <dgm:cxn modelId="{7D1000CE-8466-4562-9251-C504D3E84060}" type="presOf" srcId="{A56D9E31-E4A8-4FA6-A059-076FBA00E6A7}" destId="{3476B960-FB02-4AE9-9294-5181033273BF}" srcOrd="0" destOrd="0" presId="urn:microsoft.com/office/officeart/2005/8/layout/target3"/>
    <dgm:cxn modelId="{8D456D7E-0117-4279-A066-13EF75B845EC}" srcId="{A56D9E31-E4A8-4FA6-A059-076FBA00E6A7}" destId="{F62D542A-B1AB-4785-AD8F-BAED97741DE7}" srcOrd="0" destOrd="0" parTransId="{BC14C767-5892-41E4-B896-DB82E4EDC85A}" sibTransId="{AF0887BF-17CA-407B-8C95-E6DF8DA89F77}"/>
    <dgm:cxn modelId="{348CB3DC-8AE5-4ED1-A8EC-4728D87E3CD6}" type="presOf" srcId="{58543E69-4AA9-480E-B15B-6A9C065D4534}" destId="{CEFAD552-5DB0-46A6-94FF-F74F988E1ECF}" srcOrd="0" destOrd="2" presId="urn:microsoft.com/office/officeart/2005/8/layout/target3"/>
    <dgm:cxn modelId="{624ED55D-75EB-4584-8287-4A1D02409C38}" srcId="{A56D9E31-E4A8-4FA6-A059-076FBA00E6A7}" destId="{7E72144E-849B-4398-996E-E55BD30A292A}" srcOrd="1" destOrd="0" parTransId="{5841097D-84E6-456C-A851-166218E4694B}" sibTransId="{4C44F1EB-DFE9-4D40-9AFA-869DBA7973EB}"/>
    <dgm:cxn modelId="{33955C4D-3CD0-4966-A485-E9F0D0446991}" srcId="{A56D9E31-E4A8-4FA6-A059-076FBA00E6A7}" destId="{58543E69-4AA9-480E-B15B-6A9C065D4534}" srcOrd="2" destOrd="0" parTransId="{70800FDD-D1F6-4EE3-AF6B-1DBB6E74A9C9}" sibTransId="{0E38CF53-2BE5-4901-88DA-BC0C5BF634A0}"/>
    <dgm:cxn modelId="{7A4F90AF-4596-4A57-B826-33CD9749A940}" type="presOf" srcId="{A56D9E31-E4A8-4FA6-A059-076FBA00E6A7}" destId="{5184D49D-9373-44CA-999C-1AFD2F7F7F84}" srcOrd="1" destOrd="0" presId="urn:microsoft.com/office/officeart/2005/8/layout/target3"/>
    <dgm:cxn modelId="{CF2E36B8-2EBE-4A6B-BC6A-5BC1BCCCEBC9}" srcId="{1CD9B028-01A2-410C-8672-D6BAEA3F3784}" destId="{A56D9E31-E4A8-4FA6-A059-076FBA00E6A7}" srcOrd="0" destOrd="0" parTransId="{9C4BDABE-3726-42C6-BC53-483F2075C7A4}" sibTransId="{F0950B94-1E66-42BF-9E9D-5DE51C345482}"/>
    <dgm:cxn modelId="{C6A02A25-9FE4-4DDB-BD0A-6132A7F71ECB}" type="presOf" srcId="{7E72144E-849B-4398-996E-E55BD30A292A}" destId="{CEFAD552-5DB0-46A6-94FF-F74F988E1ECF}" srcOrd="0" destOrd="1" presId="urn:microsoft.com/office/officeart/2005/8/layout/target3"/>
    <dgm:cxn modelId="{14BF9103-B71F-49BC-BEBE-8C29A7C5AFAD}" type="presOf" srcId="{F62D542A-B1AB-4785-AD8F-BAED97741DE7}" destId="{CEFAD552-5DB0-46A6-94FF-F74F988E1ECF}" srcOrd="0" destOrd="0" presId="urn:microsoft.com/office/officeart/2005/8/layout/target3"/>
    <dgm:cxn modelId="{AA4B3DB3-3F5F-4CC4-B0AE-6CDA9FADA46F}" type="presOf" srcId="{66B11139-7F7C-4B6B-84AB-131753E16BF7}" destId="{CEFAD552-5DB0-46A6-94FF-F74F988E1ECF}" srcOrd="0" destOrd="3" presId="urn:microsoft.com/office/officeart/2005/8/layout/target3"/>
    <dgm:cxn modelId="{07465C00-6CEE-40A6-B57D-5C7161BBF454}" type="presParOf" srcId="{81ADE18C-4F80-44B4-908C-8A277D6F26BE}" destId="{C175F830-E3E3-441A-A8E8-DADBD43DE655}" srcOrd="0" destOrd="0" presId="urn:microsoft.com/office/officeart/2005/8/layout/target3"/>
    <dgm:cxn modelId="{0FAF7A06-B190-4152-AF1F-7FAA355BD22A}" type="presParOf" srcId="{81ADE18C-4F80-44B4-908C-8A277D6F26BE}" destId="{27F71C8B-FC60-49F2-97F2-6B8E8EA9775C}" srcOrd="1" destOrd="0" presId="urn:microsoft.com/office/officeart/2005/8/layout/target3"/>
    <dgm:cxn modelId="{EB941F8D-958B-46F5-9F4D-263D65722261}" type="presParOf" srcId="{81ADE18C-4F80-44B4-908C-8A277D6F26BE}" destId="{3476B960-FB02-4AE9-9294-5181033273BF}" srcOrd="2" destOrd="0" presId="urn:microsoft.com/office/officeart/2005/8/layout/target3"/>
    <dgm:cxn modelId="{557B0A85-41F6-4921-88F8-B2943D03171B}" type="presParOf" srcId="{81ADE18C-4F80-44B4-908C-8A277D6F26BE}" destId="{5184D49D-9373-44CA-999C-1AFD2F7F7F84}" srcOrd="3" destOrd="0" presId="urn:microsoft.com/office/officeart/2005/8/layout/target3"/>
    <dgm:cxn modelId="{33A2A2D1-6226-4E70-92E8-C1943FBA5FE4}" type="presParOf" srcId="{81ADE18C-4F80-44B4-908C-8A277D6F26BE}" destId="{CEFAD552-5DB0-46A6-94FF-F74F988E1EC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CCC36-1609-4A0B-9D56-A4FA0781FF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EFE208-F2B0-46D6-81D6-1AA48261DE38}">
      <dgm:prSet/>
      <dgm:spPr/>
      <dgm:t>
        <a:bodyPr/>
        <a:lstStyle/>
        <a:p>
          <a:pPr rtl="0"/>
          <a:r>
            <a:rPr lang="en-US" dirty="0" smtClean="0"/>
            <a:t>Reinvidicaciones morales</a:t>
          </a:r>
          <a:endParaRPr lang="en-US" dirty="0"/>
        </a:p>
      </dgm:t>
    </dgm:pt>
    <dgm:pt modelId="{51117AD2-A8F8-4B75-98B0-BA0731A7482A}" type="parTrans" cxnId="{F5F28C50-5AC3-48C0-8589-DBED3E457011}">
      <dgm:prSet/>
      <dgm:spPr/>
      <dgm:t>
        <a:bodyPr/>
        <a:lstStyle/>
        <a:p>
          <a:endParaRPr lang="en-US"/>
        </a:p>
      </dgm:t>
    </dgm:pt>
    <dgm:pt modelId="{1451CB62-E3D2-4FC9-82F2-D7CE07CF0B58}" type="sibTrans" cxnId="{F5F28C50-5AC3-48C0-8589-DBED3E457011}">
      <dgm:prSet/>
      <dgm:spPr/>
      <dgm:t>
        <a:bodyPr/>
        <a:lstStyle/>
        <a:p>
          <a:endParaRPr lang="en-US" dirty="0"/>
        </a:p>
      </dgm:t>
    </dgm:pt>
    <dgm:pt modelId="{F6DDE1F9-6D3A-46AB-8E54-3A85A759F7AD}">
      <dgm:prSet/>
      <dgm:spPr/>
      <dgm:t>
        <a:bodyPr/>
        <a:lstStyle/>
        <a:p>
          <a:pPr rtl="0"/>
          <a:r>
            <a:rPr lang="en-US" dirty="0" smtClean="0"/>
            <a:t>Son la de las personas por su humanidad.</a:t>
          </a:r>
          <a:endParaRPr lang="en-US" dirty="0"/>
        </a:p>
      </dgm:t>
    </dgm:pt>
    <dgm:pt modelId="{DF22589F-49B2-422E-8FAE-3F16AA47F240}" type="parTrans" cxnId="{9CC378D4-8292-489A-AD1F-EE7EAEDF41DF}">
      <dgm:prSet/>
      <dgm:spPr/>
      <dgm:t>
        <a:bodyPr/>
        <a:lstStyle/>
        <a:p>
          <a:endParaRPr lang="en-US"/>
        </a:p>
      </dgm:t>
    </dgm:pt>
    <dgm:pt modelId="{C08540DC-6133-4CE8-B0E5-C31047B5FB97}" type="sibTrans" cxnId="{9CC378D4-8292-489A-AD1F-EE7EAEDF41DF}">
      <dgm:prSet/>
      <dgm:spPr/>
      <dgm:t>
        <a:bodyPr/>
        <a:lstStyle/>
        <a:p>
          <a:endParaRPr lang="en-US" dirty="0"/>
        </a:p>
      </dgm:t>
    </dgm:pt>
    <dgm:pt modelId="{D0249DE1-141B-44DE-B381-145D9C66086C}">
      <dgm:prSet/>
      <dgm:spPr/>
      <dgm:t>
        <a:bodyPr/>
        <a:lstStyle/>
        <a:p>
          <a:pPr rtl="0"/>
          <a:r>
            <a:rPr lang="en-US" dirty="0" smtClean="0"/>
            <a:t>Limitan la conducta de los agentes individuales y colectivos</a:t>
          </a:r>
          <a:endParaRPr lang="en-US" dirty="0"/>
        </a:p>
      </dgm:t>
    </dgm:pt>
    <dgm:pt modelId="{5828248D-11DD-4D85-9A1E-9602E04C10B3}" type="parTrans" cxnId="{21FDD5F7-E92E-40D4-823D-C10EF0A73B35}">
      <dgm:prSet/>
      <dgm:spPr/>
      <dgm:t>
        <a:bodyPr/>
        <a:lstStyle/>
        <a:p>
          <a:endParaRPr lang="en-US"/>
        </a:p>
      </dgm:t>
    </dgm:pt>
    <dgm:pt modelId="{76D3EA61-5829-4DB4-9569-6FFD7AEAF1DE}" type="sibTrans" cxnId="{21FDD5F7-E92E-40D4-823D-C10EF0A73B35}">
      <dgm:prSet/>
      <dgm:spPr/>
      <dgm:t>
        <a:bodyPr/>
        <a:lstStyle/>
        <a:p>
          <a:endParaRPr lang="en-US" dirty="0"/>
        </a:p>
      </dgm:t>
    </dgm:pt>
    <dgm:pt modelId="{68D1ACD0-B1E5-4082-9CC2-39CB1DC23299}">
      <dgm:prSet/>
      <dgm:spPr/>
      <dgm:t>
        <a:bodyPr/>
        <a:lstStyle/>
        <a:p>
          <a:pPr rtl="0"/>
          <a:r>
            <a:rPr lang="en-US" dirty="0" smtClean="0"/>
            <a:t>Posibilitan la vida en dignidad</a:t>
          </a:r>
          <a:endParaRPr lang="en-US" dirty="0"/>
        </a:p>
      </dgm:t>
    </dgm:pt>
    <dgm:pt modelId="{E9438C4C-C5F8-4F27-B41D-642649DBB69D}" type="parTrans" cxnId="{5594ECB9-1148-4CC8-97DA-8D2610EE2D13}">
      <dgm:prSet/>
      <dgm:spPr/>
      <dgm:t>
        <a:bodyPr/>
        <a:lstStyle/>
        <a:p>
          <a:endParaRPr lang="en-US"/>
        </a:p>
      </dgm:t>
    </dgm:pt>
    <dgm:pt modelId="{45CDA621-BABE-41A9-8165-F2A6D2410326}" type="sibTrans" cxnId="{5594ECB9-1148-4CC8-97DA-8D2610EE2D13}">
      <dgm:prSet/>
      <dgm:spPr/>
      <dgm:t>
        <a:bodyPr/>
        <a:lstStyle/>
        <a:p>
          <a:endParaRPr lang="en-US" dirty="0"/>
        </a:p>
      </dgm:t>
    </dgm:pt>
    <dgm:pt modelId="{21EC0618-3D14-48D3-8A48-37DBADB5561E}">
      <dgm:prSet/>
      <dgm:spPr/>
      <dgm:t>
        <a:bodyPr/>
        <a:lstStyle/>
        <a:p>
          <a:pPr rtl="0"/>
          <a:r>
            <a:rPr lang="en-US" dirty="0" smtClean="0"/>
            <a:t>Solo pueden ser violentados por el autoridades.</a:t>
          </a:r>
          <a:endParaRPr lang="en-US" dirty="0"/>
        </a:p>
      </dgm:t>
    </dgm:pt>
    <dgm:pt modelId="{942C58EE-40A2-41D4-9BE6-AB40D04E5901}" type="parTrans" cxnId="{5E550BA8-B8B8-4EF4-AD95-81EB9DC067FF}">
      <dgm:prSet/>
      <dgm:spPr/>
      <dgm:t>
        <a:bodyPr/>
        <a:lstStyle/>
        <a:p>
          <a:endParaRPr lang="en-US"/>
        </a:p>
      </dgm:t>
    </dgm:pt>
    <dgm:pt modelId="{58B7DB87-E9A3-4911-8472-FBEF3230911F}" type="sibTrans" cxnId="{5E550BA8-B8B8-4EF4-AD95-81EB9DC067FF}">
      <dgm:prSet/>
      <dgm:spPr/>
      <dgm:t>
        <a:bodyPr/>
        <a:lstStyle/>
        <a:p>
          <a:endParaRPr lang="en-US" dirty="0"/>
        </a:p>
      </dgm:t>
    </dgm:pt>
    <dgm:pt modelId="{B4B146D5-F56A-4204-BAFA-DF167DDA1F7A}">
      <dgm:prSet/>
      <dgm:spPr/>
      <dgm:t>
        <a:bodyPr/>
        <a:lstStyle/>
        <a:p>
          <a:pPr rtl="0"/>
          <a:r>
            <a:rPr lang="en-US" dirty="0" smtClean="0"/>
            <a:t>Universales, inalienables, inembargables, indivisibles, interdependientes.</a:t>
          </a:r>
          <a:endParaRPr lang="en-US" dirty="0"/>
        </a:p>
      </dgm:t>
    </dgm:pt>
    <dgm:pt modelId="{53DD97AE-5C4E-4055-A316-809EDFBBCFBE}" type="parTrans" cxnId="{5C87E4EC-DA2A-4E79-90C7-00FFDC0E1CD9}">
      <dgm:prSet/>
      <dgm:spPr/>
      <dgm:t>
        <a:bodyPr/>
        <a:lstStyle/>
        <a:p>
          <a:endParaRPr lang="en-US"/>
        </a:p>
      </dgm:t>
    </dgm:pt>
    <dgm:pt modelId="{D17DFB7F-E126-4A0B-B157-DCEC746ECAAC}" type="sibTrans" cxnId="{5C87E4EC-DA2A-4E79-90C7-00FFDC0E1CD9}">
      <dgm:prSet/>
      <dgm:spPr/>
      <dgm:t>
        <a:bodyPr/>
        <a:lstStyle/>
        <a:p>
          <a:endParaRPr lang="en-US" dirty="0"/>
        </a:p>
      </dgm:t>
    </dgm:pt>
    <dgm:pt modelId="{93978F7A-92A1-4D5B-AF46-0F6BB795520C}" type="pres">
      <dgm:prSet presAssocID="{320CCC36-1609-4A0B-9D56-A4FA0781FF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95BB6-4DC5-40B9-9E63-EBF04DA61812}" type="pres">
      <dgm:prSet presAssocID="{E5EFE208-F2B0-46D6-81D6-1AA48261DE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00C09-E3A6-4996-8164-4F3FBA631F4B}" type="pres">
      <dgm:prSet presAssocID="{1451CB62-E3D2-4FC9-82F2-D7CE07CF0B5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F1083A6-AA9D-4387-A853-C08AFB65A174}" type="pres">
      <dgm:prSet presAssocID="{1451CB62-E3D2-4FC9-82F2-D7CE07CF0B5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DCAFF93-7478-42E1-AE2A-2968C2E080F3}" type="pres">
      <dgm:prSet presAssocID="{F6DDE1F9-6D3A-46AB-8E54-3A85A759F7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C04E2-ED0C-4230-978A-49E947902B67}" type="pres">
      <dgm:prSet presAssocID="{C08540DC-6133-4CE8-B0E5-C31047B5FB97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F4C698E-F6B5-4D2C-A176-182613EA75CA}" type="pres">
      <dgm:prSet presAssocID="{C08540DC-6133-4CE8-B0E5-C31047B5FB9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06B7035-3F6C-4A9E-9BC8-0287D9FEDD78}" type="pres">
      <dgm:prSet presAssocID="{D0249DE1-141B-44DE-B381-145D9C6608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3F96E-71FE-421F-80AD-6004C8536D86}" type="pres">
      <dgm:prSet presAssocID="{76D3EA61-5829-4DB4-9569-6FFD7AEAF1D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854FD5C-B1C3-4FDF-AF14-898187C0D97C}" type="pres">
      <dgm:prSet presAssocID="{76D3EA61-5829-4DB4-9569-6FFD7AEAF1D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89FCF50-0EF7-4B65-822C-15E80E6562F0}" type="pres">
      <dgm:prSet presAssocID="{68D1ACD0-B1E5-4082-9CC2-39CB1DC232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720C6-927B-4161-A98D-DAE2DCB98A29}" type="pres">
      <dgm:prSet presAssocID="{45CDA621-BABE-41A9-8165-F2A6D241032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C296E05-6988-485B-B12E-0A0D9981DFFA}" type="pres">
      <dgm:prSet presAssocID="{45CDA621-BABE-41A9-8165-F2A6D241032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E3ABA2B-FC83-49DF-A090-77BE1F7C0FB5}" type="pres">
      <dgm:prSet presAssocID="{21EC0618-3D14-48D3-8A48-37DBADB556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7DDD7-978F-4FBA-957B-01379C639625}" type="pres">
      <dgm:prSet presAssocID="{58B7DB87-E9A3-4911-8472-FBEF3230911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EADAC38B-2466-45C4-BAD2-0630955EDCE4}" type="pres">
      <dgm:prSet presAssocID="{58B7DB87-E9A3-4911-8472-FBEF3230911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0F40FEA-A777-4EBF-B0FC-6D5A9C91D894}" type="pres">
      <dgm:prSet presAssocID="{B4B146D5-F56A-4204-BAFA-DF167DDA1F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E2A4E-0244-4B63-9174-5148736D224A}" type="pres">
      <dgm:prSet presAssocID="{D17DFB7F-E126-4A0B-B157-DCEC746ECAA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CC37689-9A05-458D-A6D9-521894971F93}" type="pres">
      <dgm:prSet presAssocID="{D17DFB7F-E126-4A0B-B157-DCEC746ECAAC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BBAF4EC-0BFF-4E42-8B70-9500A0B23C49}" type="presOf" srcId="{1451CB62-E3D2-4FC9-82F2-D7CE07CF0B58}" destId="{DF1083A6-AA9D-4387-A853-C08AFB65A174}" srcOrd="1" destOrd="0" presId="urn:microsoft.com/office/officeart/2005/8/layout/cycle2"/>
    <dgm:cxn modelId="{65714238-7A9D-47E1-A915-CA7D4FFCA63E}" type="presOf" srcId="{D0249DE1-141B-44DE-B381-145D9C66086C}" destId="{306B7035-3F6C-4A9E-9BC8-0287D9FEDD78}" srcOrd="0" destOrd="0" presId="urn:microsoft.com/office/officeart/2005/8/layout/cycle2"/>
    <dgm:cxn modelId="{CBF50F38-323B-4615-ACA5-9681450A979B}" type="presOf" srcId="{76D3EA61-5829-4DB4-9569-6FFD7AEAF1DE}" destId="{4F73F96E-71FE-421F-80AD-6004C8536D86}" srcOrd="0" destOrd="0" presId="urn:microsoft.com/office/officeart/2005/8/layout/cycle2"/>
    <dgm:cxn modelId="{21FDD5F7-E92E-40D4-823D-C10EF0A73B35}" srcId="{320CCC36-1609-4A0B-9D56-A4FA0781FFBD}" destId="{D0249DE1-141B-44DE-B381-145D9C66086C}" srcOrd="2" destOrd="0" parTransId="{5828248D-11DD-4D85-9A1E-9602E04C10B3}" sibTransId="{76D3EA61-5829-4DB4-9569-6FFD7AEAF1DE}"/>
    <dgm:cxn modelId="{5594ECB9-1148-4CC8-97DA-8D2610EE2D13}" srcId="{320CCC36-1609-4A0B-9D56-A4FA0781FFBD}" destId="{68D1ACD0-B1E5-4082-9CC2-39CB1DC23299}" srcOrd="3" destOrd="0" parTransId="{E9438C4C-C5F8-4F27-B41D-642649DBB69D}" sibTransId="{45CDA621-BABE-41A9-8165-F2A6D2410326}"/>
    <dgm:cxn modelId="{33DCDF0F-70B8-4CBB-A6A2-FCAA2080A0F0}" type="presOf" srcId="{320CCC36-1609-4A0B-9D56-A4FA0781FFBD}" destId="{93978F7A-92A1-4D5B-AF46-0F6BB795520C}" srcOrd="0" destOrd="0" presId="urn:microsoft.com/office/officeart/2005/8/layout/cycle2"/>
    <dgm:cxn modelId="{8D2D868E-1C15-4706-8B1C-27E5D63F3BCA}" type="presOf" srcId="{45CDA621-BABE-41A9-8165-F2A6D2410326}" destId="{CC296E05-6988-485B-B12E-0A0D9981DFFA}" srcOrd="1" destOrd="0" presId="urn:microsoft.com/office/officeart/2005/8/layout/cycle2"/>
    <dgm:cxn modelId="{2E780A27-CF70-4D4B-9A81-A227ABD9E1B3}" type="presOf" srcId="{45CDA621-BABE-41A9-8165-F2A6D2410326}" destId="{9E0720C6-927B-4161-A98D-DAE2DCB98A29}" srcOrd="0" destOrd="0" presId="urn:microsoft.com/office/officeart/2005/8/layout/cycle2"/>
    <dgm:cxn modelId="{5C87E4EC-DA2A-4E79-90C7-00FFDC0E1CD9}" srcId="{320CCC36-1609-4A0B-9D56-A4FA0781FFBD}" destId="{B4B146D5-F56A-4204-BAFA-DF167DDA1F7A}" srcOrd="5" destOrd="0" parTransId="{53DD97AE-5C4E-4055-A316-809EDFBBCFBE}" sibTransId="{D17DFB7F-E126-4A0B-B157-DCEC746ECAAC}"/>
    <dgm:cxn modelId="{F5F28C50-5AC3-48C0-8589-DBED3E457011}" srcId="{320CCC36-1609-4A0B-9D56-A4FA0781FFBD}" destId="{E5EFE208-F2B0-46D6-81D6-1AA48261DE38}" srcOrd="0" destOrd="0" parTransId="{51117AD2-A8F8-4B75-98B0-BA0731A7482A}" sibTransId="{1451CB62-E3D2-4FC9-82F2-D7CE07CF0B58}"/>
    <dgm:cxn modelId="{F6494ED5-EE4C-4879-B41F-1E870EFDA648}" type="presOf" srcId="{21EC0618-3D14-48D3-8A48-37DBADB5561E}" destId="{0E3ABA2B-FC83-49DF-A090-77BE1F7C0FB5}" srcOrd="0" destOrd="0" presId="urn:microsoft.com/office/officeart/2005/8/layout/cycle2"/>
    <dgm:cxn modelId="{9CC378D4-8292-489A-AD1F-EE7EAEDF41DF}" srcId="{320CCC36-1609-4A0B-9D56-A4FA0781FFBD}" destId="{F6DDE1F9-6D3A-46AB-8E54-3A85A759F7AD}" srcOrd="1" destOrd="0" parTransId="{DF22589F-49B2-422E-8FAE-3F16AA47F240}" sibTransId="{C08540DC-6133-4CE8-B0E5-C31047B5FB97}"/>
    <dgm:cxn modelId="{A1570742-6ABD-4ADF-AEBA-E3281F078807}" type="presOf" srcId="{58B7DB87-E9A3-4911-8472-FBEF3230911F}" destId="{9BF7DDD7-978F-4FBA-957B-01379C639625}" srcOrd="0" destOrd="0" presId="urn:microsoft.com/office/officeart/2005/8/layout/cycle2"/>
    <dgm:cxn modelId="{5632A3EB-11D3-42EF-A76E-9B1D54D4E2B8}" type="presOf" srcId="{58B7DB87-E9A3-4911-8472-FBEF3230911F}" destId="{EADAC38B-2466-45C4-BAD2-0630955EDCE4}" srcOrd="1" destOrd="0" presId="urn:microsoft.com/office/officeart/2005/8/layout/cycle2"/>
    <dgm:cxn modelId="{5E550BA8-B8B8-4EF4-AD95-81EB9DC067FF}" srcId="{320CCC36-1609-4A0B-9D56-A4FA0781FFBD}" destId="{21EC0618-3D14-48D3-8A48-37DBADB5561E}" srcOrd="4" destOrd="0" parTransId="{942C58EE-40A2-41D4-9BE6-AB40D04E5901}" sibTransId="{58B7DB87-E9A3-4911-8472-FBEF3230911F}"/>
    <dgm:cxn modelId="{236E541F-2869-44CA-B0EB-6B151AE2EE8B}" type="presOf" srcId="{E5EFE208-F2B0-46D6-81D6-1AA48261DE38}" destId="{4DF95BB6-4DC5-40B9-9E63-EBF04DA61812}" srcOrd="0" destOrd="0" presId="urn:microsoft.com/office/officeart/2005/8/layout/cycle2"/>
    <dgm:cxn modelId="{2AE38EC0-5FDD-44D7-AA2B-96E6B48D6B05}" type="presOf" srcId="{68D1ACD0-B1E5-4082-9CC2-39CB1DC23299}" destId="{489FCF50-0EF7-4B65-822C-15E80E6562F0}" srcOrd="0" destOrd="0" presId="urn:microsoft.com/office/officeart/2005/8/layout/cycle2"/>
    <dgm:cxn modelId="{3C0AAC00-5B43-4A10-AC7B-18C2A33A2CE5}" type="presOf" srcId="{B4B146D5-F56A-4204-BAFA-DF167DDA1F7A}" destId="{A0F40FEA-A777-4EBF-B0FC-6D5A9C91D894}" srcOrd="0" destOrd="0" presId="urn:microsoft.com/office/officeart/2005/8/layout/cycle2"/>
    <dgm:cxn modelId="{AAD40D88-A0CE-463E-A500-CAD93CA895A4}" type="presOf" srcId="{F6DDE1F9-6D3A-46AB-8E54-3A85A759F7AD}" destId="{6DCAFF93-7478-42E1-AE2A-2968C2E080F3}" srcOrd="0" destOrd="0" presId="urn:microsoft.com/office/officeart/2005/8/layout/cycle2"/>
    <dgm:cxn modelId="{0398F2E4-DC1F-4B0C-9C17-F3FC0CABAECB}" type="presOf" srcId="{1451CB62-E3D2-4FC9-82F2-D7CE07CF0B58}" destId="{17E00C09-E3A6-4996-8164-4F3FBA631F4B}" srcOrd="0" destOrd="0" presId="urn:microsoft.com/office/officeart/2005/8/layout/cycle2"/>
    <dgm:cxn modelId="{124A8DB2-720A-4392-9950-2BE035E4A6DB}" type="presOf" srcId="{76D3EA61-5829-4DB4-9569-6FFD7AEAF1DE}" destId="{4854FD5C-B1C3-4FDF-AF14-898187C0D97C}" srcOrd="1" destOrd="0" presId="urn:microsoft.com/office/officeart/2005/8/layout/cycle2"/>
    <dgm:cxn modelId="{2B94E197-7E7A-442A-96DF-85AFC44E6C86}" type="presOf" srcId="{D17DFB7F-E126-4A0B-B157-DCEC746ECAAC}" destId="{B6FE2A4E-0244-4B63-9174-5148736D224A}" srcOrd="0" destOrd="0" presId="urn:microsoft.com/office/officeart/2005/8/layout/cycle2"/>
    <dgm:cxn modelId="{CE1C4032-C5BE-4158-A69A-1FD22CFF0962}" type="presOf" srcId="{C08540DC-6133-4CE8-B0E5-C31047B5FB97}" destId="{2F4C698E-F6B5-4D2C-A176-182613EA75CA}" srcOrd="1" destOrd="0" presId="urn:microsoft.com/office/officeart/2005/8/layout/cycle2"/>
    <dgm:cxn modelId="{02BA0212-A2BF-4203-8E2D-3338AE99ED15}" type="presOf" srcId="{D17DFB7F-E126-4A0B-B157-DCEC746ECAAC}" destId="{FCC37689-9A05-458D-A6D9-521894971F93}" srcOrd="1" destOrd="0" presId="urn:microsoft.com/office/officeart/2005/8/layout/cycle2"/>
    <dgm:cxn modelId="{2E24E362-F2CA-4AEF-A4D1-D727F3AEBE74}" type="presOf" srcId="{C08540DC-6133-4CE8-B0E5-C31047B5FB97}" destId="{6E6C04E2-ED0C-4230-978A-49E947902B67}" srcOrd="0" destOrd="0" presId="urn:microsoft.com/office/officeart/2005/8/layout/cycle2"/>
    <dgm:cxn modelId="{388F28C6-A232-4177-BB10-9DA740B2E7AF}" type="presParOf" srcId="{93978F7A-92A1-4D5B-AF46-0F6BB795520C}" destId="{4DF95BB6-4DC5-40B9-9E63-EBF04DA61812}" srcOrd="0" destOrd="0" presId="urn:microsoft.com/office/officeart/2005/8/layout/cycle2"/>
    <dgm:cxn modelId="{21F19EEA-34A8-474E-82A8-80D89B64D5AB}" type="presParOf" srcId="{93978F7A-92A1-4D5B-AF46-0F6BB795520C}" destId="{17E00C09-E3A6-4996-8164-4F3FBA631F4B}" srcOrd="1" destOrd="0" presId="urn:microsoft.com/office/officeart/2005/8/layout/cycle2"/>
    <dgm:cxn modelId="{53720356-120C-4050-90B7-62DCFDE6B52D}" type="presParOf" srcId="{17E00C09-E3A6-4996-8164-4F3FBA631F4B}" destId="{DF1083A6-AA9D-4387-A853-C08AFB65A174}" srcOrd="0" destOrd="0" presId="urn:microsoft.com/office/officeart/2005/8/layout/cycle2"/>
    <dgm:cxn modelId="{1BCB398C-53FC-404A-A452-A8DC88F2BA70}" type="presParOf" srcId="{93978F7A-92A1-4D5B-AF46-0F6BB795520C}" destId="{6DCAFF93-7478-42E1-AE2A-2968C2E080F3}" srcOrd="2" destOrd="0" presId="urn:microsoft.com/office/officeart/2005/8/layout/cycle2"/>
    <dgm:cxn modelId="{D2BFC5E3-D433-494F-8115-48FB5B6514EF}" type="presParOf" srcId="{93978F7A-92A1-4D5B-AF46-0F6BB795520C}" destId="{6E6C04E2-ED0C-4230-978A-49E947902B67}" srcOrd="3" destOrd="0" presId="urn:microsoft.com/office/officeart/2005/8/layout/cycle2"/>
    <dgm:cxn modelId="{E5C63F81-E8F7-457A-AB27-95B3840F8990}" type="presParOf" srcId="{6E6C04E2-ED0C-4230-978A-49E947902B67}" destId="{2F4C698E-F6B5-4D2C-A176-182613EA75CA}" srcOrd="0" destOrd="0" presId="urn:microsoft.com/office/officeart/2005/8/layout/cycle2"/>
    <dgm:cxn modelId="{3E6845A3-7559-4D57-96E6-321B19436A00}" type="presParOf" srcId="{93978F7A-92A1-4D5B-AF46-0F6BB795520C}" destId="{306B7035-3F6C-4A9E-9BC8-0287D9FEDD78}" srcOrd="4" destOrd="0" presId="urn:microsoft.com/office/officeart/2005/8/layout/cycle2"/>
    <dgm:cxn modelId="{0FB0FD0F-6BD3-48B1-B9E0-82E14100BC26}" type="presParOf" srcId="{93978F7A-92A1-4D5B-AF46-0F6BB795520C}" destId="{4F73F96E-71FE-421F-80AD-6004C8536D86}" srcOrd="5" destOrd="0" presId="urn:microsoft.com/office/officeart/2005/8/layout/cycle2"/>
    <dgm:cxn modelId="{DC9602D3-FCA2-45F7-AD11-C62B075B6252}" type="presParOf" srcId="{4F73F96E-71FE-421F-80AD-6004C8536D86}" destId="{4854FD5C-B1C3-4FDF-AF14-898187C0D97C}" srcOrd="0" destOrd="0" presId="urn:microsoft.com/office/officeart/2005/8/layout/cycle2"/>
    <dgm:cxn modelId="{50DC8C36-A851-4093-99A5-BD21C83CE416}" type="presParOf" srcId="{93978F7A-92A1-4D5B-AF46-0F6BB795520C}" destId="{489FCF50-0EF7-4B65-822C-15E80E6562F0}" srcOrd="6" destOrd="0" presId="urn:microsoft.com/office/officeart/2005/8/layout/cycle2"/>
    <dgm:cxn modelId="{E3579251-8035-44BD-BFF3-E3882D9BE7EE}" type="presParOf" srcId="{93978F7A-92A1-4D5B-AF46-0F6BB795520C}" destId="{9E0720C6-927B-4161-A98D-DAE2DCB98A29}" srcOrd="7" destOrd="0" presId="urn:microsoft.com/office/officeart/2005/8/layout/cycle2"/>
    <dgm:cxn modelId="{86EA45E5-2B53-434E-A67B-E0981313329A}" type="presParOf" srcId="{9E0720C6-927B-4161-A98D-DAE2DCB98A29}" destId="{CC296E05-6988-485B-B12E-0A0D9981DFFA}" srcOrd="0" destOrd="0" presId="urn:microsoft.com/office/officeart/2005/8/layout/cycle2"/>
    <dgm:cxn modelId="{085FE4A6-7163-48AD-A9D0-D72BD5DF84D4}" type="presParOf" srcId="{93978F7A-92A1-4D5B-AF46-0F6BB795520C}" destId="{0E3ABA2B-FC83-49DF-A090-77BE1F7C0FB5}" srcOrd="8" destOrd="0" presId="urn:microsoft.com/office/officeart/2005/8/layout/cycle2"/>
    <dgm:cxn modelId="{15D546B5-CE2F-4608-A775-4EFC9F1707F8}" type="presParOf" srcId="{93978F7A-92A1-4D5B-AF46-0F6BB795520C}" destId="{9BF7DDD7-978F-4FBA-957B-01379C639625}" srcOrd="9" destOrd="0" presId="urn:microsoft.com/office/officeart/2005/8/layout/cycle2"/>
    <dgm:cxn modelId="{CCD40DC8-306C-49D2-866F-1B380AC9E1A7}" type="presParOf" srcId="{9BF7DDD7-978F-4FBA-957B-01379C639625}" destId="{EADAC38B-2466-45C4-BAD2-0630955EDCE4}" srcOrd="0" destOrd="0" presId="urn:microsoft.com/office/officeart/2005/8/layout/cycle2"/>
    <dgm:cxn modelId="{F84DB17E-CF74-41C7-91A6-6A89C6DAAB3A}" type="presParOf" srcId="{93978F7A-92A1-4D5B-AF46-0F6BB795520C}" destId="{A0F40FEA-A777-4EBF-B0FC-6D5A9C91D894}" srcOrd="10" destOrd="0" presId="urn:microsoft.com/office/officeart/2005/8/layout/cycle2"/>
    <dgm:cxn modelId="{283A1489-B3E9-49F2-B3B2-1CD3878E36F9}" type="presParOf" srcId="{93978F7A-92A1-4D5B-AF46-0F6BB795520C}" destId="{B6FE2A4E-0244-4B63-9174-5148736D224A}" srcOrd="11" destOrd="0" presId="urn:microsoft.com/office/officeart/2005/8/layout/cycle2"/>
    <dgm:cxn modelId="{4F353EFE-0668-4F50-8183-B9B28B0A50AC}" type="presParOf" srcId="{B6FE2A4E-0244-4B63-9174-5148736D224A}" destId="{FCC37689-9A05-458D-A6D9-521894971F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FA349-C29C-4DC6-AF5A-865A9F681B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A2924A-4D21-465A-B36A-C4D721EA886F}">
      <dgm:prSet/>
      <dgm:spPr/>
      <dgm:t>
        <a:bodyPr/>
        <a:lstStyle/>
        <a:p>
          <a:pPr rtl="0"/>
          <a:r>
            <a:rPr lang="en-US" dirty="0" smtClean="0"/>
            <a:t>Primera Conclusion:</a:t>
          </a:r>
          <a:endParaRPr lang="en-US" dirty="0"/>
        </a:p>
      </dgm:t>
    </dgm:pt>
    <dgm:pt modelId="{98AC8666-B61E-49B4-8F27-CD8D886C973C}" type="parTrans" cxnId="{28F3EE80-66C8-40D7-87C6-BF0AA18B2AB9}">
      <dgm:prSet/>
      <dgm:spPr/>
      <dgm:t>
        <a:bodyPr/>
        <a:lstStyle/>
        <a:p>
          <a:endParaRPr lang="en-US"/>
        </a:p>
      </dgm:t>
    </dgm:pt>
    <dgm:pt modelId="{BD3DF473-1F00-4061-89BE-AE4C90F65B1E}" type="sibTrans" cxnId="{28F3EE80-66C8-40D7-87C6-BF0AA18B2AB9}">
      <dgm:prSet/>
      <dgm:spPr/>
      <dgm:t>
        <a:bodyPr/>
        <a:lstStyle/>
        <a:p>
          <a:endParaRPr lang="en-US"/>
        </a:p>
      </dgm:t>
    </dgm:pt>
    <dgm:pt modelId="{A8F182D0-273C-4513-BFA0-C0D70A51944F}">
      <dgm:prSet/>
      <dgm:spPr/>
      <dgm:t>
        <a:bodyPr/>
        <a:lstStyle/>
        <a:p>
          <a:pPr rtl="0"/>
          <a:r>
            <a:rPr lang="en-US" dirty="0" smtClean="0"/>
            <a:t>Los derechos humanos no son absolutos tienen limites.</a:t>
          </a:r>
          <a:endParaRPr lang="en-US" dirty="0"/>
        </a:p>
      </dgm:t>
    </dgm:pt>
    <dgm:pt modelId="{34B18549-68C2-4CEF-AA16-A6806B98407A}" type="parTrans" cxnId="{173ED339-1B3D-4BA9-BE80-7C1ABF4543EB}">
      <dgm:prSet/>
      <dgm:spPr/>
      <dgm:t>
        <a:bodyPr/>
        <a:lstStyle/>
        <a:p>
          <a:endParaRPr lang="en-US"/>
        </a:p>
      </dgm:t>
    </dgm:pt>
    <dgm:pt modelId="{10169AA1-1F48-4FF5-99A1-96FC1DE5C652}" type="sibTrans" cxnId="{173ED339-1B3D-4BA9-BE80-7C1ABF4543EB}">
      <dgm:prSet/>
      <dgm:spPr/>
      <dgm:t>
        <a:bodyPr/>
        <a:lstStyle/>
        <a:p>
          <a:endParaRPr lang="en-US"/>
        </a:p>
      </dgm:t>
    </dgm:pt>
    <dgm:pt modelId="{F70EA162-9309-4356-A12F-CE2D815A403C}">
      <dgm:prSet/>
      <dgm:spPr/>
      <dgm:t>
        <a:bodyPr/>
        <a:lstStyle/>
        <a:p>
          <a:pPr rtl="0"/>
          <a:r>
            <a:rPr lang="en-US" dirty="0" smtClean="0"/>
            <a:t>La realizacion de los derechos humanos tiene limites y consencuencias, juridicas sociales y politicas.</a:t>
          </a:r>
          <a:endParaRPr lang="en-US" dirty="0"/>
        </a:p>
      </dgm:t>
    </dgm:pt>
    <dgm:pt modelId="{596F066B-2520-4E2A-86C6-F2DE2B46D6B3}" type="parTrans" cxnId="{92722E1E-BA76-4657-9CDE-F697A68741A6}">
      <dgm:prSet/>
      <dgm:spPr/>
      <dgm:t>
        <a:bodyPr/>
        <a:lstStyle/>
        <a:p>
          <a:endParaRPr lang="en-US"/>
        </a:p>
      </dgm:t>
    </dgm:pt>
    <dgm:pt modelId="{D905D383-56DB-4C92-9A98-0DD27625EB32}" type="sibTrans" cxnId="{92722E1E-BA76-4657-9CDE-F697A68741A6}">
      <dgm:prSet/>
      <dgm:spPr/>
      <dgm:t>
        <a:bodyPr/>
        <a:lstStyle/>
        <a:p>
          <a:endParaRPr lang="en-US"/>
        </a:p>
      </dgm:t>
    </dgm:pt>
    <dgm:pt modelId="{1A1373CE-035F-4235-B462-DF71FAA56866}">
      <dgm:prSet/>
      <dgm:spPr/>
      <dgm:t>
        <a:bodyPr/>
        <a:lstStyle/>
        <a:p>
          <a:pPr rtl="0"/>
          <a:r>
            <a:rPr lang="en-US" dirty="0" smtClean="0"/>
            <a:t>Las limitaciones se encuentran en la propia ley. Principio de hermiticidad de la Ley.</a:t>
          </a:r>
          <a:endParaRPr lang="en-US" dirty="0"/>
        </a:p>
      </dgm:t>
    </dgm:pt>
    <dgm:pt modelId="{82CB6495-66F6-4E99-97EB-5288C7C01074}" type="parTrans" cxnId="{A64FDC48-10AF-4135-B27C-926007F767AC}">
      <dgm:prSet/>
      <dgm:spPr/>
      <dgm:t>
        <a:bodyPr/>
        <a:lstStyle/>
        <a:p>
          <a:endParaRPr lang="en-US"/>
        </a:p>
      </dgm:t>
    </dgm:pt>
    <dgm:pt modelId="{05D054F6-1A66-4784-BACD-382873F39EDE}" type="sibTrans" cxnId="{A64FDC48-10AF-4135-B27C-926007F767AC}">
      <dgm:prSet/>
      <dgm:spPr/>
      <dgm:t>
        <a:bodyPr/>
        <a:lstStyle/>
        <a:p>
          <a:endParaRPr lang="en-US"/>
        </a:p>
      </dgm:t>
    </dgm:pt>
    <dgm:pt modelId="{D03AA6DE-DF78-43F1-A90F-7A43CCC6195F}">
      <dgm:prSet/>
      <dgm:spPr/>
      <dgm:t>
        <a:bodyPr/>
        <a:lstStyle/>
        <a:p>
          <a:pPr rtl="0"/>
          <a:r>
            <a:rPr lang="en-US" dirty="0" smtClean="0"/>
            <a:t>Limitan un derecho humano en busca del bien general. Seguridad publica.</a:t>
          </a:r>
          <a:endParaRPr lang="en-US" dirty="0"/>
        </a:p>
      </dgm:t>
    </dgm:pt>
    <dgm:pt modelId="{6972947D-CECC-4928-A4C6-B18BE0590886}" type="parTrans" cxnId="{4E334082-0BFE-4E77-BD22-BE881B715E31}">
      <dgm:prSet/>
      <dgm:spPr/>
      <dgm:t>
        <a:bodyPr/>
        <a:lstStyle/>
        <a:p>
          <a:endParaRPr lang="en-US"/>
        </a:p>
      </dgm:t>
    </dgm:pt>
    <dgm:pt modelId="{CBF20A1A-5357-4862-9A7E-C4892116908B}" type="sibTrans" cxnId="{4E334082-0BFE-4E77-BD22-BE881B715E31}">
      <dgm:prSet/>
      <dgm:spPr/>
      <dgm:t>
        <a:bodyPr/>
        <a:lstStyle/>
        <a:p>
          <a:endParaRPr lang="en-US"/>
        </a:p>
      </dgm:t>
    </dgm:pt>
    <dgm:pt modelId="{E6578F2E-9714-48BF-AFB4-52E2EE87B02A}">
      <dgm:prSet/>
      <dgm:spPr/>
      <dgm:t>
        <a:bodyPr/>
        <a:lstStyle/>
        <a:p>
          <a:pPr rtl="0"/>
          <a:r>
            <a:rPr lang="en-US" dirty="0" smtClean="0"/>
            <a:t>Violaciones a los derechos humanos</a:t>
          </a:r>
          <a:endParaRPr lang="en-US" dirty="0"/>
        </a:p>
      </dgm:t>
    </dgm:pt>
    <dgm:pt modelId="{8B57886B-3329-4B4E-ABC8-3EB57CF83621}" type="parTrans" cxnId="{2ED9BCF3-B4C8-4E07-BB75-F08B7C28F217}">
      <dgm:prSet/>
      <dgm:spPr/>
      <dgm:t>
        <a:bodyPr/>
        <a:lstStyle/>
        <a:p>
          <a:endParaRPr lang="en-US"/>
        </a:p>
      </dgm:t>
    </dgm:pt>
    <dgm:pt modelId="{69F1BA5D-89C7-44FB-8C0A-C106D5BC0DF4}" type="sibTrans" cxnId="{2ED9BCF3-B4C8-4E07-BB75-F08B7C28F217}">
      <dgm:prSet/>
      <dgm:spPr/>
      <dgm:t>
        <a:bodyPr/>
        <a:lstStyle/>
        <a:p>
          <a:endParaRPr lang="en-US"/>
        </a:p>
      </dgm:t>
    </dgm:pt>
    <dgm:pt modelId="{B813BA96-2939-428C-8D0E-8813101ED286}">
      <dgm:prSet/>
      <dgm:spPr/>
      <dgm:t>
        <a:bodyPr/>
        <a:lstStyle/>
        <a:p>
          <a:pPr rtl="0"/>
          <a:r>
            <a:rPr lang="en-US" dirty="0" smtClean="0"/>
            <a:t>Mecanismos de proteccion y defensa</a:t>
          </a:r>
          <a:endParaRPr lang="en-US" dirty="0"/>
        </a:p>
      </dgm:t>
    </dgm:pt>
    <dgm:pt modelId="{E9B437BC-6502-4A45-8C80-B879413C3728}" type="parTrans" cxnId="{B6D784E2-E429-4E3B-BD94-A90126A401BF}">
      <dgm:prSet/>
      <dgm:spPr/>
      <dgm:t>
        <a:bodyPr/>
        <a:lstStyle/>
        <a:p>
          <a:endParaRPr lang="en-US"/>
        </a:p>
      </dgm:t>
    </dgm:pt>
    <dgm:pt modelId="{9FBED8B1-27C2-4C7A-938F-1390D7483457}" type="sibTrans" cxnId="{B6D784E2-E429-4E3B-BD94-A90126A401BF}">
      <dgm:prSet/>
      <dgm:spPr/>
      <dgm:t>
        <a:bodyPr/>
        <a:lstStyle/>
        <a:p>
          <a:endParaRPr lang="en-US"/>
        </a:p>
      </dgm:t>
    </dgm:pt>
    <dgm:pt modelId="{532B5207-7898-4DEC-8C35-C064116137A5}">
      <dgm:prSet/>
      <dgm:spPr/>
      <dgm:t>
        <a:bodyPr/>
        <a:lstStyle/>
        <a:p>
          <a:pPr rtl="0"/>
          <a:r>
            <a:rPr lang="en-US" dirty="0" smtClean="0"/>
            <a:t>Mecanismos para determinar que derecho prevalece  </a:t>
          </a:r>
          <a:endParaRPr lang="en-US" dirty="0"/>
        </a:p>
      </dgm:t>
    </dgm:pt>
    <dgm:pt modelId="{8151DCC7-C139-4ED0-8C81-7833CCDD635F}" type="parTrans" cxnId="{90ACD02B-B4E3-4897-A4DF-4D1106308C36}">
      <dgm:prSet/>
      <dgm:spPr/>
      <dgm:t>
        <a:bodyPr/>
        <a:lstStyle/>
        <a:p>
          <a:endParaRPr lang="en-US"/>
        </a:p>
      </dgm:t>
    </dgm:pt>
    <dgm:pt modelId="{72E6494D-2E75-4B11-83B9-3ABE61349475}" type="sibTrans" cxnId="{90ACD02B-B4E3-4897-A4DF-4D1106308C36}">
      <dgm:prSet/>
      <dgm:spPr/>
      <dgm:t>
        <a:bodyPr/>
        <a:lstStyle/>
        <a:p>
          <a:endParaRPr lang="en-US"/>
        </a:p>
      </dgm:t>
    </dgm:pt>
    <dgm:pt modelId="{1A6AAB88-856E-444A-B0F2-29A226D33E9C}" type="pres">
      <dgm:prSet presAssocID="{72BFA349-C29C-4DC6-AF5A-865A9F681B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A21A7D-DFED-4B83-AC95-CD837FE7ADA5}" type="pres">
      <dgm:prSet presAssocID="{16A2924A-4D21-465A-B36A-C4D721EA886F}" presName="linNode" presStyleCnt="0"/>
      <dgm:spPr/>
    </dgm:pt>
    <dgm:pt modelId="{1F544612-ECF0-4003-A1AE-06E40ED5963C}" type="pres">
      <dgm:prSet presAssocID="{16A2924A-4D21-465A-B36A-C4D721EA886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25B4B-C78D-49DA-A0D6-58867D0D54F3}" type="pres">
      <dgm:prSet presAssocID="{16A2924A-4D21-465A-B36A-C4D721EA886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22E1E-BA76-4657-9CDE-F697A68741A6}" srcId="{16A2924A-4D21-465A-B36A-C4D721EA886F}" destId="{F70EA162-9309-4356-A12F-CE2D815A403C}" srcOrd="1" destOrd="0" parTransId="{596F066B-2520-4E2A-86C6-F2DE2B46D6B3}" sibTransId="{D905D383-56DB-4C92-9A98-0DD27625EB32}"/>
    <dgm:cxn modelId="{173ED339-1B3D-4BA9-BE80-7C1ABF4543EB}" srcId="{16A2924A-4D21-465A-B36A-C4D721EA886F}" destId="{A8F182D0-273C-4513-BFA0-C0D70A51944F}" srcOrd="0" destOrd="0" parTransId="{34B18549-68C2-4CEF-AA16-A6806B98407A}" sibTransId="{10169AA1-1F48-4FF5-99A1-96FC1DE5C652}"/>
    <dgm:cxn modelId="{28F3EE80-66C8-40D7-87C6-BF0AA18B2AB9}" srcId="{72BFA349-C29C-4DC6-AF5A-865A9F681B68}" destId="{16A2924A-4D21-465A-B36A-C4D721EA886F}" srcOrd="0" destOrd="0" parTransId="{98AC8666-B61E-49B4-8F27-CD8D886C973C}" sibTransId="{BD3DF473-1F00-4061-89BE-AE4C90F65B1E}"/>
    <dgm:cxn modelId="{C0DBD918-6182-4AB9-A990-E088680C8411}" type="presOf" srcId="{F70EA162-9309-4356-A12F-CE2D815A403C}" destId="{D4725B4B-C78D-49DA-A0D6-58867D0D54F3}" srcOrd="0" destOrd="1" presId="urn:microsoft.com/office/officeart/2005/8/layout/vList5"/>
    <dgm:cxn modelId="{5C4E6AAA-6E63-47F3-ABDF-7967CCD2C150}" type="presOf" srcId="{532B5207-7898-4DEC-8C35-C064116137A5}" destId="{D4725B4B-C78D-49DA-A0D6-58867D0D54F3}" srcOrd="0" destOrd="6" presId="urn:microsoft.com/office/officeart/2005/8/layout/vList5"/>
    <dgm:cxn modelId="{19D26D10-85E8-4A50-BE3F-5A3A6E4B9B86}" type="presOf" srcId="{D03AA6DE-DF78-43F1-A90F-7A43CCC6195F}" destId="{D4725B4B-C78D-49DA-A0D6-58867D0D54F3}" srcOrd="0" destOrd="3" presId="urn:microsoft.com/office/officeart/2005/8/layout/vList5"/>
    <dgm:cxn modelId="{B6D784E2-E429-4E3B-BD94-A90126A401BF}" srcId="{16A2924A-4D21-465A-B36A-C4D721EA886F}" destId="{B813BA96-2939-428C-8D0E-8813101ED286}" srcOrd="5" destOrd="0" parTransId="{E9B437BC-6502-4A45-8C80-B879413C3728}" sibTransId="{9FBED8B1-27C2-4C7A-938F-1390D7483457}"/>
    <dgm:cxn modelId="{4E334082-0BFE-4E77-BD22-BE881B715E31}" srcId="{16A2924A-4D21-465A-B36A-C4D721EA886F}" destId="{D03AA6DE-DF78-43F1-A90F-7A43CCC6195F}" srcOrd="3" destOrd="0" parTransId="{6972947D-CECC-4928-A4C6-B18BE0590886}" sibTransId="{CBF20A1A-5357-4862-9A7E-C4892116908B}"/>
    <dgm:cxn modelId="{86E31152-04D9-41BA-8E34-4C8B6F84F8EE}" type="presOf" srcId="{A8F182D0-273C-4513-BFA0-C0D70A51944F}" destId="{D4725B4B-C78D-49DA-A0D6-58867D0D54F3}" srcOrd="0" destOrd="0" presId="urn:microsoft.com/office/officeart/2005/8/layout/vList5"/>
    <dgm:cxn modelId="{78DB9E4E-515B-4FC3-9978-54E5B900DD0C}" type="presOf" srcId="{16A2924A-4D21-465A-B36A-C4D721EA886F}" destId="{1F544612-ECF0-4003-A1AE-06E40ED5963C}" srcOrd="0" destOrd="0" presId="urn:microsoft.com/office/officeart/2005/8/layout/vList5"/>
    <dgm:cxn modelId="{90ACD02B-B4E3-4897-A4DF-4D1106308C36}" srcId="{16A2924A-4D21-465A-B36A-C4D721EA886F}" destId="{532B5207-7898-4DEC-8C35-C064116137A5}" srcOrd="6" destOrd="0" parTransId="{8151DCC7-C139-4ED0-8C81-7833CCDD635F}" sibTransId="{72E6494D-2E75-4B11-83B9-3ABE61349475}"/>
    <dgm:cxn modelId="{2ED9BCF3-B4C8-4E07-BB75-F08B7C28F217}" srcId="{16A2924A-4D21-465A-B36A-C4D721EA886F}" destId="{E6578F2E-9714-48BF-AFB4-52E2EE87B02A}" srcOrd="4" destOrd="0" parTransId="{8B57886B-3329-4B4E-ABC8-3EB57CF83621}" sibTransId="{69F1BA5D-89C7-44FB-8C0A-C106D5BC0DF4}"/>
    <dgm:cxn modelId="{96FB6552-E1BD-4991-B183-181D358077F4}" type="presOf" srcId="{1A1373CE-035F-4235-B462-DF71FAA56866}" destId="{D4725B4B-C78D-49DA-A0D6-58867D0D54F3}" srcOrd="0" destOrd="2" presId="urn:microsoft.com/office/officeart/2005/8/layout/vList5"/>
    <dgm:cxn modelId="{69058960-10E2-4B23-A68F-DEC1F73CC42D}" type="presOf" srcId="{B813BA96-2939-428C-8D0E-8813101ED286}" destId="{D4725B4B-C78D-49DA-A0D6-58867D0D54F3}" srcOrd="0" destOrd="5" presId="urn:microsoft.com/office/officeart/2005/8/layout/vList5"/>
    <dgm:cxn modelId="{736783F5-71A1-42E1-B7B6-9A28A2853FD7}" type="presOf" srcId="{E6578F2E-9714-48BF-AFB4-52E2EE87B02A}" destId="{D4725B4B-C78D-49DA-A0D6-58867D0D54F3}" srcOrd="0" destOrd="4" presId="urn:microsoft.com/office/officeart/2005/8/layout/vList5"/>
    <dgm:cxn modelId="{A64FDC48-10AF-4135-B27C-926007F767AC}" srcId="{16A2924A-4D21-465A-B36A-C4D721EA886F}" destId="{1A1373CE-035F-4235-B462-DF71FAA56866}" srcOrd="2" destOrd="0" parTransId="{82CB6495-66F6-4E99-97EB-5288C7C01074}" sibTransId="{05D054F6-1A66-4784-BACD-382873F39EDE}"/>
    <dgm:cxn modelId="{DBCBE3E7-0E73-462C-A8EE-209DF69DE83F}" type="presOf" srcId="{72BFA349-C29C-4DC6-AF5A-865A9F681B68}" destId="{1A6AAB88-856E-444A-B0F2-29A226D33E9C}" srcOrd="0" destOrd="0" presId="urn:microsoft.com/office/officeart/2005/8/layout/vList5"/>
    <dgm:cxn modelId="{D95DCD3C-4AAA-489E-A778-08BFE5EEA852}" type="presParOf" srcId="{1A6AAB88-856E-444A-B0F2-29A226D33E9C}" destId="{51A21A7D-DFED-4B83-AC95-CD837FE7ADA5}" srcOrd="0" destOrd="0" presId="urn:microsoft.com/office/officeart/2005/8/layout/vList5"/>
    <dgm:cxn modelId="{454F4298-3512-43A7-88F7-081EEBA081C8}" type="presParOf" srcId="{51A21A7D-DFED-4B83-AC95-CD837FE7ADA5}" destId="{1F544612-ECF0-4003-A1AE-06E40ED5963C}" srcOrd="0" destOrd="0" presId="urn:microsoft.com/office/officeart/2005/8/layout/vList5"/>
    <dgm:cxn modelId="{ABF8C5A5-3176-4FF1-B57D-BD3866191B44}" type="presParOf" srcId="{51A21A7D-DFED-4B83-AC95-CD837FE7ADA5}" destId="{D4725B4B-C78D-49DA-A0D6-58867D0D54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235090-E999-44BC-99AF-D7EFAE1311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8FCFFD9-37CF-4E23-8D2A-CF4FA8964EB8}">
      <dgm:prSet/>
      <dgm:spPr/>
      <dgm:t>
        <a:bodyPr/>
        <a:lstStyle/>
        <a:p>
          <a:pPr rtl="0"/>
          <a:r>
            <a:rPr lang="en-US" dirty="0" smtClean="0"/>
            <a:t>Marco Juridico</a:t>
          </a:r>
          <a:endParaRPr lang="en-US" dirty="0"/>
        </a:p>
      </dgm:t>
    </dgm:pt>
    <dgm:pt modelId="{85076A59-43F2-40E9-B1E5-1888D806A2C0}" type="parTrans" cxnId="{C4172E78-1CAF-4E01-9F49-855BCD9BAA12}">
      <dgm:prSet/>
      <dgm:spPr/>
      <dgm:t>
        <a:bodyPr/>
        <a:lstStyle/>
        <a:p>
          <a:endParaRPr lang="en-US"/>
        </a:p>
      </dgm:t>
    </dgm:pt>
    <dgm:pt modelId="{AC6440FC-75EC-4359-AF1C-F51DE2B23BA6}" type="sibTrans" cxnId="{C4172E78-1CAF-4E01-9F49-855BCD9BAA12}">
      <dgm:prSet/>
      <dgm:spPr/>
      <dgm:t>
        <a:bodyPr/>
        <a:lstStyle/>
        <a:p>
          <a:endParaRPr lang="en-US"/>
        </a:p>
      </dgm:t>
    </dgm:pt>
    <dgm:pt modelId="{554F94A1-0EC9-4A72-A808-12E00D2E989B}">
      <dgm:prSet/>
      <dgm:spPr/>
      <dgm:t>
        <a:bodyPr/>
        <a:lstStyle/>
        <a:p>
          <a:pPr rtl="0"/>
          <a:r>
            <a:rPr lang="en-US" dirty="0" smtClean="0"/>
            <a:t>Declaracion Universal de los Derechos Humanos art. 18.</a:t>
          </a:r>
          <a:endParaRPr lang="en-US" dirty="0"/>
        </a:p>
      </dgm:t>
    </dgm:pt>
    <dgm:pt modelId="{3AF13C86-4A2D-4C54-AA8D-8CC2CF061957}" type="parTrans" cxnId="{5FCDAF65-75F1-42A5-BEDA-50B3F0429A4F}">
      <dgm:prSet/>
      <dgm:spPr/>
      <dgm:t>
        <a:bodyPr/>
        <a:lstStyle/>
        <a:p>
          <a:endParaRPr lang="en-US"/>
        </a:p>
      </dgm:t>
    </dgm:pt>
    <dgm:pt modelId="{90A5A342-9581-4AD6-AACD-6094449F882F}" type="sibTrans" cxnId="{5FCDAF65-75F1-42A5-BEDA-50B3F0429A4F}">
      <dgm:prSet/>
      <dgm:spPr/>
      <dgm:t>
        <a:bodyPr/>
        <a:lstStyle/>
        <a:p>
          <a:endParaRPr lang="en-US"/>
        </a:p>
      </dgm:t>
    </dgm:pt>
    <dgm:pt modelId="{ABC47298-C833-44D7-8E03-E482F4CA5EE6}">
      <dgm:prSet/>
      <dgm:spPr/>
      <dgm:t>
        <a:bodyPr/>
        <a:lstStyle/>
        <a:p>
          <a:pPr rtl="0"/>
          <a:r>
            <a:rPr lang="en-US" dirty="0" smtClean="0"/>
            <a:t>Pacto Internacional de los Derechos Civiles y politicos. Art. 18.</a:t>
          </a:r>
          <a:endParaRPr lang="en-US" dirty="0"/>
        </a:p>
      </dgm:t>
    </dgm:pt>
    <dgm:pt modelId="{C1523427-A693-4219-8DF6-700BC3B2A938}" type="parTrans" cxnId="{852FFA8D-4D43-408B-80D2-969B1B062E91}">
      <dgm:prSet/>
      <dgm:spPr/>
      <dgm:t>
        <a:bodyPr/>
        <a:lstStyle/>
        <a:p>
          <a:endParaRPr lang="en-US"/>
        </a:p>
      </dgm:t>
    </dgm:pt>
    <dgm:pt modelId="{6B15C2FA-D4D2-451A-ACDD-D62E7062BAB0}" type="sibTrans" cxnId="{852FFA8D-4D43-408B-80D2-969B1B062E91}">
      <dgm:prSet/>
      <dgm:spPr/>
      <dgm:t>
        <a:bodyPr/>
        <a:lstStyle/>
        <a:p>
          <a:endParaRPr lang="en-US"/>
        </a:p>
      </dgm:t>
    </dgm:pt>
    <dgm:pt modelId="{05439B29-949F-403D-AF45-E21CFD6B4F2C}">
      <dgm:prSet/>
      <dgm:spPr/>
      <dgm:t>
        <a:bodyPr/>
        <a:lstStyle/>
        <a:p>
          <a:pPr rtl="0"/>
          <a:r>
            <a:rPr lang="en-US" dirty="0" smtClean="0"/>
            <a:t>Observacion 22 del Consejo de Derechos Civiles y Politicos de la ONU. (derecho de los padres a decidir por la educacion de sus hijos.</a:t>
          </a:r>
          <a:endParaRPr lang="en-US" dirty="0"/>
        </a:p>
      </dgm:t>
    </dgm:pt>
    <dgm:pt modelId="{38523192-F00C-4EA1-92DB-FED151422042}" type="parTrans" cxnId="{9A176415-DE51-4F19-98A7-15CC335EC47D}">
      <dgm:prSet/>
      <dgm:spPr/>
      <dgm:t>
        <a:bodyPr/>
        <a:lstStyle/>
        <a:p>
          <a:endParaRPr lang="en-US"/>
        </a:p>
      </dgm:t>
    </dgm:pt>
    <dgm:pt modelId="{B1136A2B-4042-40CC-A98E-010A2EA1CE56}" type="sibTrans" cxnId="{9A176415-DE51-4F19-98A7-15CC335EC47D}">
      <dgm:prSet/>
      <dgm:spPr/>
      <dgm:t>
        <a:bodyPr/>
        <a:lstStyle/>
        <a:p>
          <a:endParaRPr lang="en-US"/>
        </a:p>
      </dgm:t>
    </dgm:pt>
    <dgm:pt modelId="{5A75DDA3-7323-4E50-9614-174CFD36EC29}">
      <dgm:prSet/>
      <dgm:spPr/>
      <dgm:t>
        <a:bodyPr/>
        <a:lstStyle/>
        <a:p>
          <a:pPr rtl="0"/>
          <a:r>
            <a:rPr lang="en-US" dirty="0" smtClean="0"/>
            <a:t>Carta Interamericana de los Derechos Civiles y Politicos Art. 12.</a:t>
          </a:r>
          <a:endParaRPr lang="en-US" dirty="0"/>
        </a:p>
      </dgm:t>
    </dgm:pt>
    <dgm:pt modelId="{2A4C5AAF-6695-4B92-A6A1-D08094EC33AC}" type="parTrans" cxnId="{99A15761-A2E8-4F89-86F5-FC3F1A27BECC}">
      <dgm:prSet/>
      <dgm:spPr/>
      <dgm:t>
        <a:bodyPr/>
        <a:lstStyle/>
        <a:p>
          <a:endParaRPr lang="en-US"/>
        </a:p>
      </dgm:t>
    </dgm:pt>
    <dgm:pt modelId="{EB0CA036-0328-405A-BA08-FBA474CA5A30}" type="sibTrans" cxnId="{99A15761-A2E8-4F89-86F5-FC3F1A27BECC}">
      <dgm:prSet/>
      <dgm:spPr/>
      <dgm:t>
        <a:bodyPr/>
        <a:lstStyle/>
        <a:p>
          <a:endParaRPr lang="en-US"/>
        </a:p>
      </dgm:t>
    </dgm:pt>
    <dgm:pt modelId="{73F9E616-6E9B-4BBE-86A6-81B4262D9E2C}">
      <dgm:prSet/>
      <dgm:spPr/>
      <dgm:t>
        <a:bodyPr/>
        <a:lstStyle/>
        <a:p>
          <a:pPr rtl="0"/>
          <a:r>
            <a:rPr lang="en-US" dirty="0" smtClean="0"/>
            <a:t>Convencion Internacional sobre Proteccion de los Derechos de los Trabajadores Migratorios y sus Familias, art. 12.</a:t>
          </a:r>
          <a:endParaRPr lang="en-US" dirty="0"/>
        </a:p>
      </dgm:t>
    </dgm:pt>
    <dgm:pt modelId="{137F70BB-7C9B-4D87-9F45-EF0481D8AE20}" type="parTrans" cxnId="{3D2C5B19-C883-40ED-B2C9-F4EE9E050E05}">
      <dgm:prSet/>
      <dgm:spPr/>
      <dgm:t>
        <a:bodyPr/>
        <a:lstStyle/>
        <a:p>
          <a:endParaRPr lang="en-US"/>
        </a:p>
      </dgm:t>
    </dgm:pt>
    <dgm:pt modelId="{D430FBD0-A459-4C63-BA7D-E929426003C9}" type="sibTrans" cxnId="{3D2C5B19-C883-40ED-B2C9-F4EE9E050E05}">
      <dgm:prSet/>
      <dgm:spPr/>
      <dgm:t>
        <a:bodyPr/>
        <a:lstStyle/>
        <a:p>
          <a:endParaRPr lang="en-US"/>
        </a:p>
      </dgm:t>
    </dgm:pt>
    <dgm:pt modelId="{EDE2442D-6319-4453-A1BA-41FE58609F48}">
      <dgm:prSet/>
      <dgm:spPr/>
      <dgm:t>
        <a:bodyPr/>
        <a:lstStyle/>
        <a:p>
          <a:pPr rtl="0"/>
          <a:r>
            <a:rPr lang="en-US" dirty="0" smtClean="0"/>
            <a:t>Convencion de los Derechos del Niño, art. 12. </a:t>
          </a:r>
          <a:endParaRPr lang="en-US" dirty="0"/>
        </a:p>
      </dgm:t>
    </dgm:pt>
    <dgm:pt modelId="{3344C35C-94FB-4D6C-BBEF-D2C7CF8EE470}" type="parTrans" cxnId="{FB880F42-217F-4509-9AB5-FADB422CED82}">
      <dgm:prSet/>
      <dgm:spPr/>
      <dgm:t>
        <a:bodyPr/>
        <a:lstStyle/>
        <a:p>
          <a:endParaRPr lang="en-US"/>
        </a:p>
      </dgm:t>
    </dgm:pt>
    <dgm:pt modelId="{14A05593-EC9A-40FF-A031-5B33D105CEE0}" type="sibTrans" cxnId="{FB880F42-217F-4509-9AB5-FADB422CED82}">
      <dgm:prSet/>
      <dgm:spPr/>
      <dgm:t>
        <a:bodyPr/>
        <a:lstStyle/>
        <a:p>
          <a:endParaRPr lang="en-US"/>
        </a:p>
      </dgm:t>
    </dgm:pt>
    <dgm:pt modelId="{64B88F54-9641-4FBE-B3A3-0CE54F1C387C}" type="pres">
      <dgm:prSet presAssocID="{D6235090-E999-44BC-99AF-D7EFAE1311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BE9CBE-B955-4DC5-8A0E-5BBE4593B50C}" type="pres">
      <dgm:prSet presAssocID="{B8FCFFD9-37CF-4E23-8D2A-CF4FA8964EB8}" presName="composite" presStyleCnt="0"/>
      <dgm:spPr/>
    </dgm:pt>
    <dgm:pt modelId="{E6665EA1-2633-4B10-A217-793D8F917516}" type="pres">
      <dgm:prSet presAssocID="{B8FCFFD9-37CF-4E23-8D2A-CF4FA8964EB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679F2-C503-4AAF-98C8-2CC1E284E053}" type="pres">
      <dgm:prSet presAssocID="{B8FCFFD9-37CF-4E23-8D2A-CF4FA8964EB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2FFA8D-4D43-408B-80D2-969B1B062E91}" srcId="{B8FCFFD9-37CF-4E23-8D2A-CF4FA8964EB8}" destId="{ABC47298-C833-44D7-8E03-E482F4CA5EE6}" srcOrd="1" destOrd="0" parTransId="{C1523427-A693-4219-8DF6-700BC3B2A938}" sibTransId="{6B15C2FA-D4D2-451A-ACDD-D62E7062BAB0}"/>
    <dgm:cxn modelId="{FB880F42-217F-4509-9AB5-FADB422CED82}" srcId="{B8FCFFD9-37CF-4E23-8D2A-CF4FA8964EB8}" destId="{EDE2442D-6319-4453-A1BA-41FE58609F48}" srcOrd="5" destOrd="0" parTransId="{3344C35C-94FB-4D6C-BBEF-D2C7CF8EE470}" sibTransId="{14A05593-EC9A-40FF-A031-5B33D105CEE0}"/>
    <dgm:cxn modelId="{E104DF1A-426D-431B-88FF-9C4BC7839580}" type="presOf" srcId="{ABC47298-C833-44D7-8E03-E482F4CA5EE6}" destId="{07C679F2-C503-4AAF-98C8-2CC1E284E053}" srcOrd="0" destOrd="1" presId="urn:microsoft.com/office/officeart/2005/8/layout/chevron2"/>
    <dgm:cxn modelId="{4FC8C522-ABA4-4BF8-8357-4D323C78C5E4}" type="presOf" srcId="{73F9E616-6E9B-4BBE-86A6-81B4262D9E2C}" destId="{07C679F2-C503-4AAF-98C8-2CC1E284E053}" srcOrd="0" destOrd="4" presId="urn:microsoft.com/office/officeart/2005/8/layout/chevron2"/>
    <dgm:cxn modelId="{3D2C5B19-C883-40ED-B2C9-F4EE9E050E05}" srcId="{B8FCFFD9-37CF-4E23-8D2A-CF4FA8964EB8}" destId="{73F9E616-6E9B-4BBE-86A6-81B4262D9E2C}" srcOrd="4" destOrd="0" parTransId="{137F70BB-7C9B-4D87-9F45-EF0481D8AE20}" sibTransId="{D430FBD0-A459-4C63-BA7D-E929426003C9}"/>
    <dgm:cxn modelId="{C4172E78-1CAF-4E01-9F49-855BCD9BAA12}" srcId="{D6235090-E999-44BC-99AF-D7EFAE131147}" destId="{B8FCFFD9-37CF-4E23-8D2A-CF4FA8964EB8}" srcOrd="0" destOrd="0" parTransId="{85076A59-43F2-40E9-B1E5-1888D806A2C0}" sibTransId="{AC6440FC-75EC-4359-AF1C-F51DE2B23BA6}"/>
    <dgm:cxn modelId="{BBA2C191-1A71-40F5-8883-B3E5FDC2DE5B}" type="presOf" srcId="{05439B29-949F-403D-AF45-E21CFD6B4F2C}" destId="{07C679F2-C503-4AAF-98C8-2CC1E284E053}" srcOrd="0" destOrd="2" presId="urn:microsoft.com/office/officeart/2005/8/layout/chevron2"/>
    <dgm:cxn modelId="{9CC54F67-3B09-4253-B50F-6E484657E9A1}" type="presOf" srcId="{5A75DDA3-7323-4E50-9614-174CFD36EC29}" destId="{07C679F2-C503-4AAF-98C8-2CC1E284E053}" srcOrd="0" destOrd="3" presId="urn:microsoft.com/office/officeart/2005/8/layout/chevron2"/>
    <dgm:cxn modelId="{9A176415-DE51-4F19-98A7-15CC335EC47D}" srcId="{B8FCFFD9-37CF-4E23-8D2A-CF4FA8964EB8}" destId="{05439B29-949F-403D-AF45-E21CFD6B4F2C}" srcOrd="2" destOrd="0" parTransId="{38523192-F00C-4EA1-92DB-FED151422042}" sibTransId="{B1136A2B-4042-40CC-A98E-010A2EA1CE56}"/>
    <dgm:cxn modelId="{5FCDAF65-75F1-42A5-BEDA-50B3F0429A4F}" srcId="{B8FCFFD9-37CF-4E23-8D2A-CF4FA8964EB8}" destId="{554F94A1-0EC9-4A72-A808-12E00D2E989B}" srcOrd="0" destOrd="0" parTransId="{3AF13C86-4A2D-4C54-AA8D-8CC2CF061957}" sibTransId="{90A5A342-9581-4AD6-AACD-6094449F882F}"/>
    <dgm:cxn modelId="{99A15761-A2E8-4F89-86F5-FC3F1A27BECC}" srcId="{B8FCFFD9-37CF-4E23-8D2A-CF4FA8964EB8}" destId="{5A75DDA3-7323-4E50-9614-174CFD36EC29}" srcOrd="3" destOrd="0" parTransId="{2A4C5AAF-6695-4B92-A6A1-D08094EC33AC}" sibTransId="{EB0CA036-0328-405A-BA08-FBA474CA5A30}"/>
    <dgm:cxn modelId="{F6F6A21A-1CA3-41B0-974D-CDE9FE87F0D8}" type="presOf" srcId="{554F94A1-0EC9-4A72-A808-12E00D2E989B}" destId="{07C679F2-C503-4AAF-98C8-2CC1E284E053}" srcOrd="0" destOrd="0" presId="urn:microsoft.com/office/officeart/2005/8/layout/chevron2"/>
    <dgm:cxn modelId="{14F0AC8E-41F0-4076-BE9F-5E608DA37BB6}" type="presOf" srcId="{EDE2442D-6319-4453-A1BA-41FE58609F48}" destId="{07C679F2-C503-4AAF-98C8-2CC1E284E053}" srcOrd="0" destOrd="5" presId="urn:microsoft.com/office/officeart/2005/8/layout/chevron2"/>
    <dgm:cxn modelId="{062135F6-33D1-4178-9771-715B90E06DFE}" type="presOf" srcId="{D6235090-E999-44BC-99AF-D7EFAE131147}" destId="{64B88F54-9641-4FBE-B3A3-0CE54F1C387C}" srcOrd="0" destOrd="0" presId="urn:microsoft.com/office/officeart/2005/8/layout/chevron2"/>
    <dgm:cxn modelId="{E1983C3D-ABC3-46C3-9977-08F482E5A368}" type="presOf" srcId="{B8FCFFD9-37CF-4E23-8D2A-CF4FA8964EB8}" destId="{E6665EA1-2633-4B10-A217-793D8F917516}" srcOrd="0" destOrd="0" presId="urn:microsoft.com/office/officeart/2005/8/layout/chevron2"/>
    <dgm:cxn modelId="{6B6136F5-3C79-4C01-A6F8-55B62310131A}" type="presParOf" srcId="{64B88F54-9641-4FBE-B3A3-0CE54F1C387C}" destId="{38BE9CBE-B955-4DC5-8A0E-5BBE4593B50C}" srcOrd="0" destOrd="0" presId="urn:microsoft.com/office/officeart/2005/8/layout/chevron2"/>
    <dgm:cxn modelId="{7D0681FA-4948-40C3-98AC-47D52E9EB4BB}" type="presParOf" srcId="{38BE9CBE-B955-4DC5-8A0E-5BBE4593B50C}" destId="{E6665EA1-2633-4B10-A217-793D8F917516}" srcOrd="0" destOrd="0" presId="urn:microsoft.com/office/officeart/2005/8/layout/chevron2"/>
    <dgm:cxn modelId="{E5C1C631-68B6-4A14-8ECD-F69CD89FC66A}" type="presParOf" srcId="{38BE9CBE-B955-4DC5-8A0E-5BBE4593B50C}" destId="{07C679F2-C503-4AAF-98C8-2CC1E284E0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9841FD-B1F0-46E2-826A-E8EDAB5A219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CDF820-01D1-467E-BAB4-10A18BAB83A9}">
      <dgm:prSet/>
      <dgm:spPr/>
      <dgm:t>
        <a:bodyPr/>
        <a:lstStyle/>
        <a:p>
          <a:pPr rtl="0"/>
          <a:r>
            <a:rPr lang="en-US" dirty="0" smtClean="0"/>
            <a:t>Libertad Religiosa se funda en el </a:t>
          </a:r>
          <a:r>
            <a:rPr lang="en-US" b="1" dirty="0" smtClean="0"/>
            <a:t>derecho universal</a:t>
          </a:r>
          <a:r>
            <a:rPr lang="en-US" dirty="0" smtClean="0"/>
            <a:t> de la naturaleza humana de relacionarse </a:t>
          </a:r>
          <a:r>
            <a:rPr lang="en-US" b="1" dirty="0" smtClean="0"/>
            <a:t>entre ellos y lo divino</a:t>
          </a:r>
          <a:r>
            <a:rPr lang="en-US" dirty="0" smtClean="0"/>
            <a:t>, esta relacion no solo es </a:t>
          </a:r>
          <a:r>
            <a:rPr lang="en-US" b="1" dirty="0" smtClean="0"/>
            <a:t>introspectiva</a:t>
          </a:r>
          <a:r>
            <a:rPr lang="en-US" dirty="0" smtClean="0"/>
            <a:t>, sino que las religiones </a:t>
          </a:r>
          <a:r>
            <a:rPr lang="en-US" b="1" dirty="0" smtClean="0"/>
            <a:t>tienen manifestaciones </a:t>
          </a:r>
          <a:r>
            <a:rPr lang="en-US" dirty="0" smtClean="0"/>
            <a:t>sociales de influencia inegable en el bien temporal.</a:t>
          </a:r>
          <a:endParaRPr lang="en-US" dirty="0"/>
        </a:p>
      </dgm:t>
    </dgm:pt>
    <dgm:pt modelId="{6D842AD3-B2B4-4CAF-967D-67B2EEE2FDB5}" type="parTrans" cxnId="{50643053-9139-4DC2-B8DA-B7A48CB30707}">
      <dgm:prSet/>
      <dgm:spPr/>
      <dgm:t>
        <a:bodyPr/>
        <a:lstStyle/>
        <a:p>
          <a:endParaRPr lang="en-US"/>
        </a:p>
      </dgm:t>
    </dgm:pt>
    <dgm:pt modelId="{8391811B-16B7-40CF-8715-4E4AF1FAB73E}" type="sibTrans" cxnId="{50643053-9139-4DC2-B8DA-B7A48CB30707}">
      <dgm:prSet/>
      <dgm:spPr/>
      <dgm:t>
        <a:bodyPr/>
        <a:lstStyle/>
        <a:p>
          <a:endParaRPr lang="en-US"/>
        </a:p>
      </dgm:t>
    </dgm:pt>
    <dgm:pt modelId="{0B7D14D2-FB9F-4D1C-8C4A-072EE00E4632}" type="pres">
      <dgm:prSet presAssocID="{EE9841FD-B1F0-46E2-826A-E8EDAB5A21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AA460-8006-444C-A9C5-DD32D801C0C3}" type="pres">
      <dgm:prSet presAssocID="{90CDF820-01D1-467E-BAB4-10A18BAB83A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E1D65-FF9D-4C82-A295-B4331FB6C633}" type="presOf" srcId="{EE9841FD-B1F0-46E2-826A-E8EDAB5A219C}" destId="{0B7D14D2-FB9F-4D1C-8C4A-072EE00E4632}" srcOrd="0" destOrd="0" presId="urn:microsoft.com/office/officeart/2005/8/layout/process1"/>
    <dgm:cxn modelId="{50643053-9139-4DC2-B8DA-B7A48CB30707}" srcId="{EE9841FD-B1F0-46E2-826A-E8EDAB5A219C}" destId="{90CDF820-01D1-467E-BAB4-10A18BAB83A9}" srcOrd="0" destOrd="0" parTransId="{6D842AD3-B2B4-4CAF-967D-67B2EEE2FDB5}" sibTransId="{8391811B-16B7-40CF-8715-4E4AF1FAB73E}"/>
    <dgm:cxn modelId="{192BBE49-E7D2-426F-9B63-D8BB94C8E355}" type="presOf" srcId="{90CDF820-01D1-467E-BAB4-10A18BAB83A9}" destId="{F4FAA460-8006-444C-A9C5-DD32D801C0C3}" srcOrd="0" destOrd="0" presId="urn:microsoft.com/office/officeart/2005/8/layout/process1"/>
    <dgm:cxn modelId="{615C880B-CF32-4AA0-81B7-B478C4F4A8C9}" type="presParOf" srcId="{0B7D14D2-FB9F-4D1C-8C4A-072EE00E4632}" destId="{F4FAA460-8006-444C-A9C5-DD32D801C0C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F0422-670C-46BC-A214-A508D1BED9D1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246D0-0EB0-4CD8-B5D6-89C254E75C60}">
      <dgm:prSet/>
      <dgm:spPr/>
      <dgm:t>
        <a:bodyPr/>
        <a:lstStyle/>
        <a:p>
          <a:pPr rtl="0"/>
          <a:r>
            <a:rPr lang="en-US" dirty="0" smtClean="0"/>
            <a:t>Naturleza de la libertad religiosa</a:t>
          </a:r>
          <a:endParaRPr lang="en-US" dirty="0"/>
        </a:p>
      </dgm:t>
    </dgm:pt>
    <dgm:pt modelId="{288001F0-048C-47A8-9A1F-5382C9D21121}" type="parTrans" cxnId="{313F8B5E-5214-462D-B508-CF2F1160B68D}">
      <dgm:prSet/>
      <dgm:spPr/>
      <dgm:t>
        <a:bodyPr/>
        <a:lstStyle/>
        <a:p>
          <a:endParaRPr lang="en-US"/>
        </a:p>
      </dgm:t>
    </dgm:pt>
    <dgm:pt modelId="{F9B37EAF-05EC-4D10-90E3-C094CAD2B0A4}" type="sibTrans" cxnId="{313F8B5E-5214-462D-B508-CF2F1160B68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AC49FB9C-18C2-4EDD-B2C6-9877770A000E}">
      <dgm:prSet/>
      <dgm:spPr/>
      <dgm:t>
        <a:bodyPr/>
        <a:lstStyle/>
        <a:p>
          <a:pPr rtl="0"/>
          <a:r>
            <a:rPr lang="en-US" dirty="0" smtClean="0"/>
            <a:t>Individual</a:t>
          </a:r>
          <a:endParaRPr lang="en-US" dirty="0"/>
        </a:p>
      </dgm:t>
    </dgm:pt>
    <dgm:pt modelId="{83F65591-536F-455E-99D7-2FB055517084}" type="parTrans" cxnId="{B39E4CEA-6E6C-4C8B-AAD6-9BE261310BDD}">
      <dgm:prSet/>
      <dgm:spPr/>
      <dgm:t>
        <a:bodyPr/>
        <a:lstStyle/>
        <a:p>
          <a:endParaRPr lang="en-US"/>
        </a:p>
      </dgm:t>
    </dgm:pt>
    <dgm:pt modelId="{50C50185-99B3-4E2E-B658-BFB5E7C8C5E9}" type="sibTrans" cxnId="{B39E4CEA-6E6C-4C8B-AAD6-9BE261310BDD}">
      <dgm:prSet/>
      <dgm:spPr/>
      <dgm:t>
        <a:bodyPr/>
        <a:lstStyle/>
        <a:p>
          <a:endParaRPr lang="en-US"/>
        </a:p>
      </dgm:t>
    </dgm:pt>
    <dgm:pt modelId="{A1068952-E683-4300-B8DD-75FE6A7A7A45}">
      <dgm:prSet/>
      <dgm:spPr/>
      <dgm:t>
        <a:bodyPr/>
        <a:lstStyle/>
        <a:p>
          <a:pPr rtl="0"/>
          <a:r>
            <a:rPr lang="en-US" dirty="0" smtClean="0"/>
            <a:t>Colectiva</a:t>
          </a:r>
          <a:endParaRPr lang="en-US" dirty="0"/>
        </a:p>
      </dgm:t>
    </dgm:pt>
    <dgm:pt modelId="{880CECA1-FA82-4345-B82B-7B6688F32810}" type="parTrans" cxnId="{DC544B65-7D8C-4DED-8E4D-AACB1F434F5D}">
      <dgm:prSet/>
      <dgm:spPr/>
      <dgm:t>
        <a:bodyPr/>
        <a:lstStyle/>
        <a:p>
          <a:endParaRPr lang="en-US"/>
        </a:p>
      </dgm:t>
    </dgm:pt>
    <dgm:pt modelId="{C14FFA0A-CF68-45F5-9506-6DE783499D14}" type="sibTrans" cxnId="{DC544B65-7D8C-4DED-8E4D-AACB1F434F5D}">
      <dgm:prSet/>
      <dgm:spPr/>
      <dgm:t>
        <a:bodyPr/>
        <a:lstStyle/>
        <a:p>
          <a:endParaRPr lang="en-US"/>
        </a:p>
      </dgm:t>
    </dgm:pt>
    <dgm:pt modelId="{96593DE8-2B31-4D1F-9E90-4F0A0E7A4C85}">
      <dgm:prSet/>
      <dgm:spPr/>
      <dgm:t>
        <a:bodyPr/>
        <a:lstStyle/>
        <a:p>
          <a:pPr rtl="0"/>
          <a:r>
            <a:rPr lang="en-US" dirty="0" smtClean="0"/>
            <a:t>Espacio publico</a:t>
          </a:r>
          <a:endParaRPr lang="en-US" dirty="0"/>
        </a:p>
      </dgm:t>
    </dgm:pt>
    <dgm:pt modelId="{8A985C54-ECAF-4C02-89CD-E7D2F9DD2161}" type="parTrans" cxnId="{98DC402B-8F66-466E-9139-67FDF34DC506}">
      <dgm:prSet/>
      <dgm:spPr/>
      <dgm:t>
        <a:bodyPr/>
        <a:lstStyle/>
        <a:p>
          <a:endParaRPr lang="en-US"/>
        </a:p>
      </dgm:t>
    </dgm:pt>
    <dgm:pt modelId="{767ABF12-A204-4FB4-AA60-7652A03D3858}" type="sibTrans" cxnId="{98DC402B-8F66-466E-9139-67FDF34DC506}">
      <dgm:prSet/>
      <dgm:spPr/>
      <dgm:t>
        <a:bodyPr/>
        <a:lstStyle/>
        <a:p>
          <a:endParaRPr lang="en-US"/>
        </a:p>
      </dgm:t>
    </dgm:pt>
    <dgm:pt modelId="{65A8EDF3-5BF1-4A38-9907-F568D1EDCF04}">
      <dgm:prSet/>
      <dgm:spPr/>
      <dgm:t>
        <a:bodyPr/>
        <a:lstStyle/>
        <a:p>
          <a:pPr rtl="0"/>
          <a:r>
            <a:rPr lang="en-US" dirty="0" smtClean="0"/>
            <a:t>Espacio privado</a:t>
          </a:r>
          <a:endParaRPr lang="en-US" dirty="0"/>
        </a:p>
      </dgm:t>
    </dgm:pt>
    <dgm:pt modelId="{2619E6D9-232F-449C-BABE-DC16AE3F54FF}" type="parTrans" cxnId="{06484826-A600-4F2F-B725-91BDBDC456BE}">
      <dgm:prSet/>
      <dgm:spPr/>
      <dgm:t>
        <a:bodyPr/>
        <a:lstStyle/>
        <a:p>
          <a:endParaRPr lang="en-US"/>
        </a:p>
      </dgm:t>
    </dgm:pt>
    <dgm:pt modelId="{744C4094-3F18-4352-8169-897A33876798}" type="sibTrans" cxnId="{06484826-A600-4F2F-B725-91BDBDC456BE}">
      <dgm:prSet/>
      <dgm:spPr/>
      <dgm:t>
        <a:bodyPr/>
        <a:lstStyle/>
        <a:p>
          <a:endParaRPr lang="en-US"/>
        </a:p>
      </dgm:t>
    </dgm:pt>
    <dgm:pt modelId="{834E5D00-A0E3-4D49-8E7C-0DBB4D2EE089}" type="pres">
      <dgm:prSet presAssocID="{706F0422-670C-46BC-A214-A508D1BED9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47103BB-D2DE-4351-A604-512DB6C0C03F}" type="pres">
      <dgm:prSet presAssocID="{F18246D0-0EB0-4CD8-B5D6-89C254E75C60}" presName="parTx1" presStyleLbl="node1" presStyleIdx="0" presStyleCnt="1"/>
      <dgm:spPr/>
      <dgm:t>
        <a:bodyPr/>
        <a:lstStyle/>
        <a:p>
          <a:endParaRPr lang="en-US"/>
        </a:p>
      </dgm:t>
    </dgm:pt>
    <dgm:pt modelId="{033D350A-5B68-472D-9C6E-2B6E2E2B6677}" type="pres">
      <dgm:prSet presAssocID="{F18246D0-0EB0-4CD8-B5D6-89C254E75C60}" presName="desT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3B07C-0139-4E1B-BDB3-5140ED4309D6}" type="pres">
      <dgm:prSet presAssocID="{F9B37EAF-05EC-4D10-90E3-C094CAD2B0A4}" presName="picture1" presStyleCnt="0"/>
      <dgm:spPr/>
    </dgm:pt>
    <dgm:pt modelId="{07D5DA98-9DC0-4E63-B410-1D9411EBD242}" type="pres">
      <dgm:prSet presAssocID="{F9B37EAF-05EC-4D10-90E3-C094CAD2B0A4}" presName="imageRepeatNode" presStyleLbl="fgImgPlace1" presStyleIdx="0" presStyleCnt="1"/>
      <dgm:spPr/>
      <dgm:t>
        <a:bodyPr/>
        <a:lstStyle/>
        <a:p>
          <a:endParaRPr lang="en-US"/>
        </a:p>
      </dgm:t>
    </dgm:pt>
  </dgm:ptLst>
  <dgm:cxnLst>
    <dgm:cxn modelId="{3E06851E-291D-4F95-86C4-3F75879A1A1D}" type="presOf" srcId="{F18246D0-0EB0-4CD8-B5D6-89C254E75C60}" destId="{647103BB-D2DE-4351-A604-512DB6C0C03F}" srcOrd="0" destOrd="0" presId="urn:microsoft.com/office/officeart/2008/layout/AscendingPictureAccentProcess"/>
    <dgm:cxn modelId="{06484826-A600-4F2F-B725-91BDBDC456BE}" srcId="{F18246D0-0EB0-4CD8-B5D6-89C254E75C60}" destId="{65A8EDF3-5BF1-4A38-9907-F568D1EDCF04}" srcOrd="3" destOrd="0" parTransId="{2619E6D9-232F-449C-BABE-DC16AE3F54FF}" sibTransId="{744C4094-3F18-4352-8169-897A33876798}"/>
    <dgm:cxn modelId="{A75BEC98-C178-4FA4-B262-C2E525B2EA91}" type="presOf" srcId="{706F0422-670C-46BC-A214-A508D1BED9D1}" destId="{834E5D00-A0E3-4D49-8E7C-0DBB4D2EE089}" srcOrd="0" destOrd="0" presId="urn:microsoft.com/office/officeart/2008/layout/AscendingPictureAccentProcess"/>
    <dgm:cxn modelId="{CF4C2A97-3847-4582-9AEC-4A1A3411D7F8}" type="presOf" srcId="{F9B37EAF-05EC-4D10-90E3-C094CAD2B0A4}" destId="{07D5DA98-9DC0-4E63-B410-1D9411EBD242}" srcOrd="0" destOrd="0" presId="urn:microsoft.com/office/officeart/2008/layout/AscendingPictureAccentProcess"/>
    <dgm:cxn modelId="{B1B38C03-09EF-4A6A-A636-0CD5219DD8F5}" type="presOf" srcId="{AC49FB9C-18C2-4EDD-B2C6-9877770A000E}" destId="{033D350A-5B68-472D-9C6E-2B6E2E2B6677}" srcOrd="0" destOrd="0" presId="urn:microsoft.com/office/officeart/2008/layout/AscendingPictureAccentProcess"/>
    <dgm:cxn modelId="{313F8B5E-5214-462D-B508-CF2F1160B68D}" srcId="{706F0422-670C-46BC-A214-A508D1BED9D1}" destId="{F18246D0-0EB0-4CD8-B5D6-89C254E75C60}" srcOrd="0" destOrd="0" parTransId="{288001F0-048C-47A8-9A1F-5382C9D21121}" sibTransId="{F9B37EAF-05EC-4D10-90E3-C094CAD2B0A4}"/>
    <dgm:cxn modelId="{C9793D76-0BE2-4251-9C8F-43A4C5C8FD4F}" type="presOf" srcId="{96593DE8-2B31-4D1F-9E90-4F0A0E7A4C85}" destId="{033D350A-5B68-472D-9C6E-2B6E2E2B6677}" srcOrd="0" destOrd="2" presId="urn:microsoft.com/office/officeart/2008/layout/AscendingPictureAccentProcess"/>
    <dgm:cxn modelId="{B39E4CEA-6E6C-4C8B-AAD6-9BE261310BDD}" srcId="{F18246D0-0EB0-4CD8-B5D6-89C254E75C60}" destId="{AC49FB9C-18C2-4EDD-B2C6-9877770A000E}" srcOrd="0" destOrd="0" parTransId="{83F65591-536F-455E-99D7-2FB055517084}" sibTransId="{50C50185-99B3-4E2E-B658-BFB5E7C8C5E9}"/>
    <dgm:cxn modelId="{0CA89B5E-0999-471C-9FB9-E7D3C1FE4BE0}" type="presOf" srcId="{65A8EDF3-5BF1-4A38-9907-F568D1EDCF04}" destId="{033D350A-5B68-472D-9C6E-2B6E2E2B6677}" srcOrd="0" destOrd="3" presId="urn:microsoft.com/office/officeart/2008/layout/AscendingPictureAccentProcess"/>
    <dgm:cxn modelId="{DC544B65-7D8C-4DED-8E4D-AACB1F434F5D}" srcId="{F18246D0-0EB0-4CD8-B5D6-89C254E75C60}" destId="{A1068952-E683-4300-B8DD-75FE6A7A7A45}" srcOrd="1" destOrd="0" parTransId="{880CECA1-FA82-4345-B82B-7B6688F32810}" sibTransId="{C14FFA0A-CF68-45F5-9506-6DE783499D14}"/>
    <dgm:cxn modelId="{BFDBC53F-658B-4281-AED6-455C6A11EAB7}" type="presOf" srcId="{A1068952-E683-4300-B8DD-75FE6A7A7A45}" destId="{033D350A-5B68-472D-9C6E-2B6E2E2B6677}" srcOrd="0" destOrd="1" presId="urn:microsoft.com/office/officeart/2008/layout/AscendingPictureAccentProcess"/>
    <dgm:cxn modelId="{98DC402B-8F66-466E-9139-67FDF34DC506}" srcId="{F18246D0-0EB0-4CD8-B5D6-89C254E75C60}" destId="{96593DE8-2B31-4D1F-9E90-4F0A0E7A4C85}" srcOrd="2" destOrd="0" parTransId="{8A985C54-ECAF-4C02-89CD-E7D2F9DD2161}" sibTransId="{767ABF12-A204-4FB4-AA60-7652A03D3858}"/>
    <dgm:cxn modelId="{047FF902-6A05-4854-B809-70771BD232B4}" type="presParOf" srcId="{834E5D00-A0E3-4D49-8E7C-0DBB4D2EE089}" destId="{647103BB-D2DE-4351-A604-512DB6C0C03F}" srcOrd="0" destOrd="0" presId="urn:microsoft.com/office/officeart/2008/layout/AscendingPictureAccentProcess"/>
    <dgm:cxn modelId="{6AD5EC46-C178-4D9F-86D0-6F0B8A887BA6}" type="presParOf" srcId="{834E5D00-A0E3-4D49-8E7C-0DBB4D2EE089}" destId="{033D350A-5B68-472D-9C6E-2B6E2E2B6677}" srcOrd="1" destOrd="0" presId="urn:microsoft.com/office/officeart/2008/layout/AscendingPictureAccentProcess"/>
    <dgm:cxn modelId="{EED186C2-7779-4840-844D-6C5786D5C96E}" type="presParOf" srcId="{834E5D00-A0E3-4D49-8E7C-0DBB4D2EE089}" destId="{FC43B07C-0139-4E1B-BDB3-5140ED4309D6}" srcOrd="2" destOrd="0" presId="urn:microsoft.com/office/officeart/2008/layout/AscendingPictureAccentProcess"/>
    <dgm:cxn modelId="{5C705526-8310-4154-B967-61A70592087E}" type="presParOf" srcId="{FC43B07C-0139-4E1B-BDB3-5140ED4309D6}" destId="{07D5DA98-9DC0-4E63-B410-1D9411EBD24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770272-A3A5-4D56-949B-919516F1E58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5D3E33-E6D1-4931-8A8F-FDBC59B155D3}">
      <dgm:prSet/>
      <dgm:spPr/>
      <dgm:t>
        <a:bodyPr/>
        <a:lstStyle/>
        <a:p>
          <a:pPr rtl="0"/>
          <a:r>
            <a:rPr lang="en-US" dirty="0" smtClean="0"/>
            <a:t>Derecho Humano de primera generacion </a:t>
          </a:r>
          <a:endParaRPr lang="en-US" dirty="0"/>
        </a:p>
      </dgm:t>
    </dgm:pt>
    <dgm:pt modelId="{E76A96C0-D9A1-4CAD-BC2F-679523EC9D8C}" type="parTrans" cxnId="{0F8C8326-B47D-4E99-93AF-5FAEE01D018A}">
      <dgm:prSet/>
      <dgm:spPr/>
      <dgm:t>
        <a:bodyPr/>
        <a:lstStyle/>
        <a:p>
          <a:endParaRPr lang="en-US"/>
        </a:p>
      </dgm:t>
    </dgm:pt>
    <dgm:pt modelId="{EB78B8FF-81F9-423F-8A00-E6329147E5CC}" type="sibTrans" cxnId="{0F8C8326-B47D-4E99-93AF-5FAEE01D018A}">
      <dgm:prSet/>
      <dgm:spPr/>
      <dgm:t>
        <a:bodyPr/>
        <a:lstStyle/>
        <a:p>
          <a:endParaRPr lang="en-US"/>
        </a:p>
      </dgm:t>
    </dgm:pt>
    <dgm:pt modelId="{CB08C247-E957-49B4-94EA-8CDBF923C8A4}">
      <dgm:prSet/>
      <dgm:spPr/>
      <dgm:t>
        <a:bodyPr/>
        <a:lstStyle/>
        <a:p>
          <a:pPr rtl="0"/>
          <a:r>
            <a:rPr lang="en-US" dirty="0" smtClean="0"/>
            <a:t>Es  un derecho fundamental que protegieron las primeras declaraciones de DH.</a:t>
          </a:r>
          <a:endParaRPr lang="en-US" dirty="0"/>
        </a:p>
      </dgm:t>
    </dgm:pt>
    <dgm:pt modelId="{25700FFD-1130-485F-B1B0-21F222685905}" type="parTrans" cxnId="{95826D8E-6905-4E02-A188-B0039038BED9}">
      <dgm:prSet/>
      <dgm:spPr/>
      <dgm:t>
        <a:bodyPr/>
        <a:lstStyle/>
        <a:p>
          <a:endParaRPr lang="en-US"/>
        </a:p>
      </dgm:t>
    </dgm:pt>
    <dgm:pt modelId="{BDE06B2C-8057-4BF5-85B4-952FE39D7076}" type="sibTrans" cxnId="{95826D8E-6905-4E02-A188-B0039038BED9}">
      <dgm:prSet/>
      <dgm:spPr/>
      <dgm:t>
        <a:bodyPr/>
        <a:lstStyle/>
        <a:p>
          <a:endParaRPr lang="en-US"/>
        </a:p>
      </dgm:t>
    </dgm:pt>
    <dgm:pt modelId="{7E3A764B-C4D7-47AD-BB47-55B688E6D8D5}">
      <dgm:prSet/>
      <dgm:spPr/>
      <dgm:t>
        <a:bodyPr/>
        <a:lstStyle/>
        <a:p>
          <a:pPr rtl="0"/>
          <a:r>
            <a:rPr lang="en-US" dirty="0" smtClean="0"/>
            <a:t>Libertad Ideologica, (posibilidad de que toda persona tenga su propia cosmovision y entienda la forma que quiera su papel en el mundo) precursora de la libertad religiosa.</a:t>
          </a:r>
          <a:endParaRPr lang="en-US" dirty="0"/>
        </a:p>
      </dgm:t>
    </dgm:pt>
    <dgm:pt modelId="{BB5885D7-2F04-4EA9-A79B-9041946D7A93}" type="parTrans" cxnId="{7D9D440A-726F-42E6-8D5E-23E9912F14B5}">
      <dgm:prSet/>
      <dgm:spPr/>
      <dgm:t>
        <a:bodyPr/>
        <a:lstStyle/>
        <a:p>
          <a:endParaRPr lang="en-US"/>
        </a:p>
      </dgm:t>
    </dgm:pt>
    <dgm:pt modelId="{DF097DCA-1FBB-43D0-A52D-0EE473EF012E}" type="sibTrans" cxnId="{7D9D440A-726F-42E6-8D5E-23E9912F14B5}">
      <dgm:prSet/>
      <dgm:spPr/>
      <dgm:t>
        <a:bodyPr/>
        <a:lstStyle/>
        <a:p>
          <a:endParaRPr lang="en-US"/>
        </a:p>
      </dgm:t>
    </dgm:pt>
    <dgm:pt modelId="{6DB29900-021D-4A91-9B7B-EA27CEE45AC2}">
      <dgm:prSet/>
      <dgm:spPr/>
      <dgm:t>
        <a:bodyPr/>
        <a:lstStyle/>
        <a:p>
          <a:pPr rtl="0"/>
          <a:r>
            <a:rPr lang="en-US" dirty="0" smtClean="0"/>
            <a:t>Libertad de conciencia</a:t>
          </a:r>
          <a:endParaRPr lang="en-US" dirty="0"/>
        </a:p>
      </dgm:t>
    </dgm:pt>
    <dgm:pt modelId="{EC0781DE-5FFF-491A-A2B4-F80D35F3A13B}" type="parTrans" cxnId="{62D3A7A7-21B5-42AD-A462-83A4E25B86FE}">
      <dgm:prSet/>
      <dgm:spPr/>
      <dgm:t>
        <a:bodyPr/>
        <a:lstStyle/>
        <a:p>
          <a:endParaRPr lang="en-US"/>
        </a:p>
      </dgm:t>
    </dgm:pt>
    <dgm:pt modelId="{3DA49B86-2172-4497-9F79-68A8FBADC671}" type="sibTrans" cxnId="{62D3A7A7-21B5-42AD-A462-83A4E25B86FE}">
      <dgm:prSet/>
      <dgm:spPr/>
      <dgm:t>
        <a:bodyPr/>
        <a:lstStyle/>
        <a:p>
          <a:endParaRPr lang="en-US"/>
        </a:p>
      </dgm:t>
    </dgm:pt>
    <dgm:pt modelId="{46D2E65E-C1DE-43FC-B673-22A99E85C335}">
      <dgm:prSet/>
      <dgm:spPr/>
      <dgm:t>
        <a:bodyPr/>
        <a:lstStyle/>
        <a:p>
          <a:pPr rtl="0"/>
          <a:r>
            <a:rPr lang="en-US" dirty="0" smtClean="0"/>
            <a:t>Pareciera que el estado laico, es el unico que garantiza la libertad religiosa. </a:t>
          </a:r>
          <a:endParaRPr lang="en-US" dirty="0"/>
        </a:p>
      </dgm:t>
    </dgm:pt>
    <dgm:pt modelId="{989D1DF9-3D36-4F07-A9B5-F3149E1165C8}" type="parTrans" cxnId="{62EE6049-0B2E-49CE-BB1D-9496DB40ECF0}">
      <dgm:prSet/>
      <dgm:spPr/>
      <dgm:t>
        <a:bodyPr/>
        <a:lstStyle/>
        <a:p>
          <a:endParaRPr lang="en-US"/>
        </a:p>
      </dgm:t>
    </dgm:pt>
    <dgm:pt modelId="{5CC0E049-B9F7-445B-B493-4F83E10BE8DB}" type="sibTrans" cxnId="{62EE6049-0B2E-49CE-BB1D-9496DB40ECF0}">
      <dgm:prSet/>
      <dgm:spPr/>
      <dgm:t>
        <a:bodyPr/>
        <a:lstStyle/>
        <a:p>
          <a:endParaRPr lang="en-US"/>
        </a:p>
      </dgm:t>
    </dgm:pt>
    <dgm:pt modelId="{84C38021-078B-451C-BF54-0305159B7596}" type="pres">
      <dgm:prSet presAssocID="{DE770272-A3A5-4D56-949B-919516F1E58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1D0E5D-FCC9-4E6A-9656-17A7567CE942}" type="pres">
      <dgm:prSet presAssocID="{FF5D3E33-E6D1-4931-8A8F-FDBC59B155D3}" presName="horFlow" presStyleCnt="0"/>
      <dgm:spPr/>
    </dgm:pt>
    <dgm:pt modelId="{C8C85CF6-0047-4EEA-B4B3-1EA76C7A7CB1}" type="pres">
      <dgm:prSet presAssocID="{FF5D3E33-E6D1-4931-8A8F-FDBC59B155D3}" presName="bigChev" presStyleLbl="node1" presStyleIdx="0" presStyleCnt="5"/>
      <dgm:spPr/>
      <dgm:t>
        <a:bodyPr/>
        <a:lstStyle/>
        <a:p>
          <a:endParaRPr lang="en-US"/>
        </a:p>
      </dgm:t>
    </dgm:pt>
    <dgm:pt modelId="{11FE5983-07D6-40D4-8840-A3FD418FED99}" type="pres">
      <dgm:prSet presAssocID="{FF5D3E33-E6D1-4931-8A8F-FDBC59B155D3}" presName="vSp" presStyleCnt="0"/>
      <dgm:spPr/>
    </dgm:pt>
    <dgm:pt modelId="{E8A1E5E4-9A28-4F7A-9E82-C7D16A254B89}" type="pres">
      <dgm:prSet presAssocID="{CB08C247-E957-49B4-94EA-8CDBF923C8A4}" presName="horFlow" presStyleCnt="0"/>
      <dgm:spPr/>
    </dgm:pt>
    <dgm:pt modelId="{D26EDAA2-1BDB-4B59-8A9E-F909E505404A}" type="pres">
      <dgm:prSet presAssocID="{CB08C247-E957-49B4-94EA-8CDBF923C8A4}" presName="bigChev" presStyleLbl="node1" presStyleIdx="1" presStyleCnt="5"/>
      <dgm:spPr/>
      <dgm:t>
        <a:bodyPr/>
        <a:lstStyle/>
        <a:p>
          <a:endParaRPr lang="en-US"/>
        </a:p>
      </dgm:t>
    </dgm:pt>
    <dgm:pt modelId="{3F16570F-94FF-4C5D-93E7-F4022A41D666}" type="pres">
      <dgm:prSet presAssocID="{CB08C247-E957-49B4-94EA-8CDBF923C8A4}" presName="vSp" presStyleCnt="0"/>
      <dgm:spPr/>
    </dgm:pt>
    <dgm:pt modelId="{706AE675-9A92-4AF3-B5EC-FEBAE7931C73}" type="pres">
      <dgm:prSet presAssocID="{7E3A764B-C4D7-47AD-BB47-55B688E6D8D5}" presName="horFlow" presStyleCnt="0"/>
      <dgm:spPr/>
    </dgm:pt>
    <dgm:pt modelId="{C1C97D80-8369-40E9-857C-A8C09E3E16E6}" type="pres">
      <dgm:prSet presAssocID="{7E3A764B-C4D7-47AD-BB47-55B688E6D8D5}" presName="bigChev" presStyleLbl="node1" presStyleIdx="2" presStyleCnt="5"/>
      <dgm:spPr/>
      <dgm:t>
        <a:bodyPr/>
        <a:lstStyle/>
        <a:p>
          <a:endParaRPr lang="en-US"/>
        </a:p>
      </dgm:t>
    </dgm:pt>
    <dgm:pt modelId="{CD85CBAD-064C-4789-8A75-77F1347BDA76}" type="pres">
      <dgm:prSet presAssocID="{7E3A764B-C4D7-47AD-BB47-55B688E6D8D5}" presName="vSp" presStyleCnt="0"/>
      <dgm:spPr/>
    </dgm:pt>
    <dgm:pt modelId="{D1559C85-C88B-4DD6-99A4-A8196584D26C}" type="pres">
      <dgm:prSet presAssocID="{6DB29900-021D-4A91-9B7B-EA27CEE45AC2}" presName="horFlow" presStyleCnt="0"/>
      <dgm:spPr/>
    </dgm:pt>
    <dgm:pt modelId="{DC157E93-2D5D-484C-817B-3B6DF906C5D5}" type="pres">
      <dgm:prSet presAssocID="{6DB29900-021D-4A91-9B7B-EA27CEE45AC2}" presName="bigChev" presStyleLbl="node1" presStyleIdx="3" presStyleCnt="5"/>
      <dgm:spPr/>
      <dgm:t>
        <a:bodyPr/>
        <a:lstStyle/>
        <a:p>
          <a:endParaRPr lang="en-US"/>
        </a:p>
      </dgm:t>
    </dgm:pt>
    <dgm:pt modelId="{7B56D88B-CFC2-4E0E-B56B-23E45A752911}" type="pres">
      <dgm:prSet presAssocID="{6DB29900-021D-4A91-9B7B-EA27CEE45AC2}" presName="vSp" presStyleCnt="0"/>
      <dgm:spPr/>
    </dgm:pt>
    <dgm:pt modelId="{669BCD51-584B-4ED9-920C-21B613628905}" type="pres">
      <dgm:prSet presAssocID="{46D2E65E-C1DE-43FC-B673-22A99E85C335}" presName="horFlow" presStyleCnt="0"/>
      <dgm:spPr/>
    </dgm:pt>
    <dgm:pt modelId="{DD1B05FA-06FF-4B40-815A-0455D4ADE4D5}" type="pres">
      <dgm:prSet presAssocID="{46D2E65E-C1DE-43FC-B673-22A99E85C335}" presName="bigChev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F8C8326-B47D-4E99-93AF-5FAEE01D018A}" srcId="{DE770272-A3A5-4D56-949B-919516F1E585}" destId="{FF5D3E33-E6D1-4931-8A8F-FDBC59B155D3}" srcOrd="0" destOrd="0" parTransId="{E76A96C0-D9A1-4CAD-BC2F-679523EC9D8C}" sibTransId="{EB78B8FF-81F9-423F-8A00-E6329147E5CC}"/>
    <dgm:cxn modelId="{05F0D112-30C0-4330-95FC-95BA5A93D509}" type="presOf" srcId="{46D2E65E-C1DE-43FC-B673-22A99E85C335}" destId="{DD1B05FA-06FF-4B40-815A-0455D4ADE4D5}" srcOrd="0" destOrd="0" presId="urn:microsoft.com/office/officeart/2005/8/layout/lProcess3"/>
    <dgm:cxn modelId="{1479658D-2830-408C-9EDE-38A5C0F25502}" type="presOf" srcId="{7E3A764B-C4D7-47AD-BB47-55B688E6D8D5}" destId="{C1C97D80-8369-40E9-857C-A8C09E3E16E6}" srcOrd="0" destOrd="0" presId="urn:microsoft.com/office/officeart/2005/8/layout/lProcess3"/>
    <dgm:cxn modelId="{62EE6049-0B2E-49CE-BB1D-9496DB40ECF0}" srcId="{DE770272-A3A5-4D56-949B-919516F1E585}" destId="{46D2E65E-C1DE-43FC-B673-22A99E85C335}" srcOrd="4" destOrd="0" parTransId="{989D1DF9-3D36-4F07-A9B5-F3149E1165C8}" sibTransId="{5CC0E049-B9F7-445B-B493-4F83E10BE8DB}"/>
    <dgm:cxn modelId="{0BA209EF-356F-4B39-A4A3-6598CC42BBD1}" type="presOf" srcId="{CB08C247-E957-49B4-94EA-8CDBF923C8A4}" destId="{D26EDAA2-1BDB-4B59-8A9E-F909E505404A}" srcOrd="0" destOrd="0" presId="urn:microsoft.com/office/officeart/2005/8/layout/lProcess3"/>
    <dgm:cxn modelId="{B10EFD76-B523-41ED-806D-B51BC3DC8447}" type="presOf" srcId="{6DB29900-021D-4A91-9B7B-EA27CEE45AC2}" destId="{DC157E93-2D5D-484C-817B-3B6DF906C5D5}" srcOrd="0" destOrd="0" presId="urn:microsoft.com/office/officeart/2005/8/layout/lProcess3"/>
    <dgm:cxn modelId="{F588A62C-CB68-4F8C-8D7B-E4D024F8BAC8}" type="presOf" srcId="{DE770272-A3A5-4D56-949B-919516F1E585}" destId="{84C38021-078B-451C-BF54-0305159B7596}" srcOrd="0" destOrd="0" presId="urn:microsoft.com/office/officeart/2005/8/layout/lProcess3"/>
    <dgm:cxn modelId="{7D9D440A-726F-42E6-8D5E-23E9912F14B5}" srcId="{DE770272-A3A5-4D56-949B-919516F1E585}" destId="{7E3A764B-C4D7-47AD-BB47-55B688E6D8D5}" srcOrd="2" destOrd="0" parTransId="{BB5885D7-2F04-4EA9-A79B-9041946D7A93}" sibTransId="{DF097DCA-1FBB-43D0-A52D-0EE473EF012E}"/>
    <dgm:cxn modelId="{62D3A7A7-21B5-42AD-A462-83A4E25B86FE}" srcId="{DE770272-A3A5-4D56-949B-919516F1E585}" destId="{6DB29900-021D-4A91-9B7B-EA27CEE45AC2}" srcOrd="3" destOrd="0" parTransId="{EC0781DE-5FFF-491A-A2B4-F80D35F3A13B}" sibTransId="{3DA49B86-2172-4497-9F79-68A8FBADC671}"/>
    <dgm:cxn modelId="{95826D8E-6905-4E02-A188-B0039038BED9}" srcId="{DE770272-A3A5-4D56-949B-919516F1E585}" destId="{CB08C247-E957-49B4-94EA-8CDBF923C8A4}" srcOrd="1" destOrd="0" parTransId="{25700FFD-1130-485F-B1B0-21F222685905}" sibTransId="{BDE06B2C-8057-4BF5-85B4-952FE39D7076}"/>
    <dgm:cxn modelId="{300FA11C-DC7E-4D47-A673-005A163C86EE}" type="presOf" srcId="{FF5D3E33-E6D1-4931-8A8F-FDBC59B155D3}" destId="{C8C85CF6-0047-4EEA-B4B3-1EA76C7A7CB1}" srcOrd="0" destOrd="0" presId="urn:microsoft.com/office/officeart/2005/8/layout/lProcess3"/>
    <dgm:cxn modelId="{C2CCAD3A-73CF-454D-B9DF-63BEF45FFCCF}" type="presParOf" srcId="{84C38021-078B-451C-BF54-0305159B7596}" destId="{501D0E5D-FCC9-4E6A-9656-17A7567CE942}" srcOrd="0" destOrd="0" presId="urn:microsoft.com/office/officeart/2005/8/layout/lProcess3"/>
    <dgm:cxn modelId="{F5CF68A5-1A78-454C-A372-65D4839B2154}" type="presParOf" srcId="{501D0E5D-FCC9-4E6A-9656-17A7567CE942}" destId="{C8C85CF6-0047-4EEA-B4B3-1EA76C7A7CB1}" srcOrd="0" destOrd="0" presId="urn:microsoft.com/office/officeart/2005/8/layout/lProcess3"/>
    <dgm:cxn modelId="{CE1CA882-2BD2-4D97-AA02-74021029421A}" type="presParOf" srcId="{84C38021-078B-451C-BF54-0305159B7596}" destId="{11FE5983-07D6-40D4-8840-A3FD418FED99}" srcOrd="1" destOrd="0" presId="urn:microsoft.com/office/officeart/2005/8/layout/lProcess3"/>
    <dgm:cxn modelId="{91D77A34-D94F-4A7B-9B76-52B946FE1185}" type="presParOf" srcId="{84C38021-078B-451C-BF54-0305159B7596}" destId="{E8A1E5E4-9A28-4F7A-9E82-C7D16A254B89}" srcOrd="2" destOrd="0" presId="urn:microsoft.com/office/officeart/2005/8/layout/lProcess3"/>
    <dgm:cxn modelId="{AFC644B6-D816-4B3C-B3E6-F42295941555}" type="presParOf" srcId="{E8A1E5E4-9A28-4F7A-9E82-C7D16A254B89}" destId="{D26EDAA2-1BDB-4B59-8A9E-F909E505404A}" srcOrd="0" destOrd="0" presId="urn:microsoft.com/office/officeart/2005/8/layout/lProcess3"/>
    <dgm:cxn modelId="{417D0F5E-DEC2-479E-A2C8-0045144A19ED}" type="presParOf" srcId="{84C38021-078B-451C-BF54-0305159B7596}" destId="{3F16570F-94FF-4C5D-93E7-F4022A41D666}" srcOrd="3" destOrd="0" presId="urn:microsoft.com/office/officeart/2005/8/layout/lProcess3"/>
    <dgm:cxn modelId="{2ECBE6C7-3563-4289-8825-4FDD7A2ED471}" type="presParOf" srcId="{84C38021-078B-451C-BF54-0305159B7596}" destId="{706AE675-9A92-4AF3-B5EC-FEBAE7931C73}" srcOrd="4" destOrd="0" presId="urn:microsoft.com/office/officeart/2005/8/layout/lProcess3"/>
    <dgm:cxn modelId="{7CF04449-280C-4365-AF9A-4631C699D331}" type="presParOf" srcId="{706AE675-9A92-4AF3-B5EC-FEBAE7931C73}" destId="{C1C97D80-8369-40E9-857C-A8C09E3E16E6}" srcOrd="0" destOrd="0" presId="urn:microsoft.com/office/officeart/2005/8/layout/lProcess3"/>
    <dgm:cxn modelId="{57C3E822-E8F7-4ED2-95ED-E8CBA827FD78}" type="presParOf" srcId="{84C38021-078B-451C-BF54-0305159B7596}" destId="{CD85CBAD-064C-4789-8A75-77F1347BDA76}" srcOrd="5" destOrd="0" presId="urn:microsoft.com/office/officeart/2005/8/layout/lProcess3"/>
    <dgm:cxn modelId="{501C5C09-A5D4-48CD-94EC-0105F2DED052}" type="presParOf" srcId="{84C38021-078B-451C-BF54-0305159B7596}" destId="{D1559C85-C88B-4DD6-99A4-A8196584D26C}" srcOrd="6" destOrd="0" presId="urn:microsoft.com/office/officeart/2005/8/layout/lProcess3"/>
    <dgm:cxn modelId="{3BF82A72-B139-458F-8657-6A94152EA713}" type="presParOf" srcId="{D1559C85-C88B-4DD6-99A4-A8196584D26C}" destId="{DC157E93-2D5D-484C-817B-3B6DF906C5D5}" srcOrd="0" destOrd="0" presId="urn:microsoft.com/office/officeart/2005/8/layout/lProcess3"/>
    <dgm:cxn modelId="{24DE61F4-BD78-4011-9295-485059F5125F}" type="presParOf" srcId="{84C38021-078B-451C-BF54-0305159B7596}" destId="{7B56D88B-CFC2-4E0E-B56B-23E45A752911}" srcOrd="7" destOrd="0" presId="urn:microsoft.com/office/officeart/2005/8/layout/lProcess3"/>
    <dgm:cxn modelId="{7893DD32-0B27-47D6-AD7B-A6F44602E558}" type="presParOf" srcId="{84C38021-078B-451C-BF54-0305159B7596}" destId="{669BCD51-584B-4ED9-920C-21B613628905}" srcOrd="8" destOrd="0" presId="urn:microsoft.com/office/officeart/2005/8/layout/lProcess3"/>
    <dgm:cxn modelId="{B49DDCDD-54B9-40CE-95FA-6E7B988C9CF1}" type="presParOf" srcId="{669BCD51-584B-4ED9-920C-21B613628905}" destId="{DD1B05FA-06FF-4B40-815A-0455D4ADE4D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523130-BCF6-4BF2-8CEB-48BC9DC92CE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013553-C918-4E6C-AAE0-892E5C13ADC3}">
      <dgm:prSet custT="1"/>
      <dgm:spPr/>
      <dgm:t>
        <a:bodyPr/>
        <a:lstStyle/>
        <a:p>
          <a:pPr rtl="0"/>
          <a:r>
            <a:rPr lang="en-US" sz="1600" dirty="0" smtClean="0"/>
            <a:t>Derechos Humanos y Libertad Religiosa</a:t>
          </a:r>
          <a:endParaRPr lang="en-US" sz="1600" dirty="0"/>
        </a:p>
      </dgm:t>
    </dgm:pt>
    <dgm:pt modelId="{9AC8A970-98AA-43DF-A1F2-3F244764773F}" type="parTrans" cxnId="{9715BD9B-D2BA-4FD9-9A09-5EA86161077C}">
      <dgm:prSet/>
      <dgm:spPr/>
      <dgm:t>
        <a:bodyPr/>
        <a:lstStyle/>
        <a:p>
          <a:endParaRPr lang="en-US"/>
        </a:p>
      </dgm:t>
    </dgm:pt>
    <dgm:pt modelId="{C2D7E21E-8694-450A-A1B5-F5A0F6C2058F}" type="sibTrans" cxnId="{9715BD9B-D2BA-4FD9-9A09-5EA86161077C}">
      <dgm:prSet/>
      <dgm:spPr/>
      <dgm:t>
        <a:bodyPr/>
        <a:lstStyle/>
        <a:p>
          <a:endParaRPr lang="en-US"/>
        </a:p>
      </dgm:t>
    </dgm:pt>
    <dgm:pt modelId="{8CA1C482-74DF-4968-A233-6B2F8AF11EAA}">
      <dgm:prSet/>
      <dgm:spPr/>
      <dgm:t>
        <a:bodyPr/>
        <a:lstStyle/>
        <a:p>
          <a:pPr rtl="0"/>
          <a:r>
            <a:rPr lang="en-US" dirty="0" smtClean="0"/>
            <a:t>Violaciones a Derechos Humanos</a:t>
          </a:r>
          <a:endParaRPr lang="en-US" dirty="0"/>
        </a:p>
      </dgm:t>
    </dgm:pt>
    <dgm:pt modelId="{7F5D6EEC-A5D9-4294-B968-2B8CA4E568CD}" type="parTrans" cxnId="{EAD43F9E-0A44-4A08-88EE-9310B6B5EAC3}">
      <dgm:prSet/>
      <dgm:spPr/>
      <dgm:t>
        <a:bodyPr/>
        <a:lstStyle/>
        <a:p>
          <a:endParaRPr lang="en-US"/>
        </a:p>
      </dgm:t>
    </dgm:pt>
    <dgm:pt modelId="{B09E7136-0F29-401F-91AB-60A1136971D4}" type="sibTrans" cxnId="{EAD43F9E-0A44-4A08-88EE-9310B6B5EAC3}">
      <dgm:prSet/>
      <dgm:spPr/>
      <dgm:t>
        <a:bodyPr/>
        <a:lstStyle/>
        <a:p>
          <a:endParaRPr lang="en-US"/>
        </a:p>
      </dgm:t>
    </dgm:pt>
    <dgm:pt modelId="{287F10B2-FAE4-4B1D-9F8D-A77F1BE023FC}">
      <dgm:prSet/>
      <dgm:spPr/>
      <dgm:t>
        <a:bodyPr/>
        <a:lstStyle/>
        <a:p>
          <a:pPr rtl="0"/>
          <a:r>
            <a:rPr lang="en-US" dirty="0" smtClean="0"/>
            <a:t>Conflictos interelegiosos</a:t>
          </a:r>
          <a:endParaRPr lang="en-US" dirty="0"/>
        </a:p>
      </dgm:t>
    </dgm:pt>
    <dgm:pt modelId="{B2E94CB8-FC80-4E20-9BD8-8D4C6D70CD31}" type="parTrans" cxnId="{AF504478-4526-4555-9E4B-25C23FC30CA3}">
      <dgm:prSet/>
      <dgm:spPr/>
      <dgm:t>
        <a:bodyPr/>
        <a:lstStyle/>
        <a:p>
          <a:endParaRPr lang="en-US"/>
        </a:p>
      </dgm:t>
    </dgm:pt>
    <dgm:pt modelId="{DAF87859-C43B-4ED6-A87C-C4496444998B}" type="sibTrans" cxnId="{AF504478-4526-4555-9E4B-25C23FC30CA3}">
      <dgm:prSet/>
      <dgm:spPr/>
      <dgm:t>
        <a:bodyPr/>
        <a:lstStyle/>
        <a:p>
          <a:endParaRPr lang="en-US"/>
        </a:p>
      </dgm:t>
    </dgm:pt>
    <dgm:pt modelId="{398F67FD-C409-4DB5-9044-48C47308F72B}">
      <dgm:prSet/>
      <dgm:spPr/>
      <dgm:t>
        <a:bodyPr/>
        <a:lstStyle/>
        <a:p>
          <a:pPr rtl="0"/>
          <a:r>
            <a:rPr lang="en-US" dirty="0" smtClean="0"/>
            <a:t>Violaciones a derechos religiosos  (AR)</a:t>
          </a:r>
          <a:endParaRPr lang="en-US" dirty="0"/>
        </a:p>
      </dgm:t>
    </dgm:pt>
    <dgm:pt modelId="{71AD5D75-4321-4891-ACD6-32C62530268D}" type="parTrans" cxnId="{E9773242-CD31-4C51-954C-8D09E8D67868}">
      <dgm:prSet/>
      <dgm:spPr/>
      <dgm:t>
        <a:bodyPr/>
        <a:lstStyle/>
        <a:p>
          <a:endParaRPr lang="en-US"/>
        </a:p>
      </dgm:t>
    </dgm:pt>
    <dgm:pt modelId="{204D6F25-F6FC-40B4-BA9E-C7EA16A7826C}" type="sibTrans" cxnId="{E9773242-CD31-4C51-954C-8D09E8D67868}">
      <dgm:prSet/>
      <dgm:spPr/>
      <dgm:t>
        <a:bodyPr/>
        <a:lstStyle/>
        <a:p>
          <a:endParaRPr lang="en-US"/>
        </a:p>
      </dgm:t>
    </dgm:pt>
    <dgm:pt modelId="{8069B0B4-487C-4A81-B3F2-2845265BBE14}" type="pres">
      <dgm:prSet presAssocID="{2E523130-BCF6-4BF2-8CEB-48BC9DC92CE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9640726-F1C4-4F78-BC2A-2D4F60F77728}" type="pres">
      <dgm:prSet presAssocID="{55013553-C918-4E6C-AAE0-892E5C13ADC3}" presName="Parent" presStyleLbl="node0" presStyleIdx="0" presStyleCnt="1" custScaleX="168360" custScaleY="116822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DEE1E4FC-A8E1-431B-A59F-6F84768EBE70}" type="pres">
      <dgm:prSet presAssocID="{55013553-C918-4E6C-AAE0-892E5C13ADC3}" presName="Accent1" presStyleLbl="node1" presStyleIdx="0" presStyleCnt="15" custLinFactX="200000" custLinFactY="100000" custLinFactNeighborX="241996" custLinFactNeighborY="183604"/>
      <dgm:spPr/>
    </dgm:pt>
    <dgm:pt modelId="{606026EC-79DF-418B-A821-9220B05D7CC6}" type="pres">
      <dgm:prSet presAssocID="{55013553-C918-4E6C-AAE0-892E5C13ADC3}" presName="Accent2" presStyleLbl="node1" presStyleIdx="1" presStyleCnt="15"/>
      <dgm:spPr/>
    </dgm:pt>
    <dgm:pt modelId="{1973073F-BF67-4A9A-A51D-925D7C580EBF}" type="pres">
      <dgm:prSet presAssocID="{55013553-C918-4E6C-AAE0-892E5C13ADC3}" presName="Accent3" presStyleLbl="node1" presStyleIdx="2" presStyleCnt="15" custLinFactX="-27892" custLinFactY="200000" custLinFactNeighborX="-100000" custLinFactNeighborY="215248"/>
      <dgm:spPr/>
    </dgm:pt>
    <dgm:pt modelId="{3E8D2A53-53BA-492B-AF9A-A31AA1B90F05}" type="pres">
      <dgm:prSet presAssocID="{55013553-C918-4E6C-AAE0-892E5C13ADC3}" presName="Accent4" presStyleLbl="node1" presStyleIdx="3" presStyleCnt="15"/>
      <dgm:spPr/>
    </dgm:pt>
    <dgm:pt modelId="{3E20EF9B-EBF8-411A-A739-6F4EE5F902C8}" type="pres">
      <dgm:prSet presAssocID="{55013553-C918-4E6C-AAE0-892E5C13ADC3}" presName="Accent5" presStyleLbl="node1" presStyleIdx="4" presStyleCnt="15" custLinFactX="-300000" custLinFactY="100000" custLinFactNeighborX="-397415" custLinFactNeighborY="182156"/>
      <dgm:spPr/>
    </dgm:pt>
    <dgm:pt modelId="{D26C0D7D-EB86-4C53-A6A3-DCB687324AA4}" type="pres">
      <dgm:prSet presAssocID="{55013553-C918-4E6C-AAE0-892E5C13ADC3}" presName="Accent6" presStyleLbl="node1" presStyleIdx="5" presStyleCnt="15"/>
      <dgm:spPr/>
    </dgm:pt>
    <dgm:pt modelId="{A7479FCE-3941-4D1E-8777-8C5DB5256564}" type="pres">
      <dgm:prSet presAssocID="{8CA1C482-74DF-4968-A233-6B2F8AF11EAA}" presName="Child1" presStyleLbl="node1" presStyleIdx="6" presStyleCnt="15" custLinFactNeighborX="42221" custLinFactNeighborY="876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1B94E1-6207-48D3-A22F-ED8C69E09FC8}" type="pres">
      <dgm:prSet presAssocID="{8CA1C482-74DF-4968-A233-6B2F8AF11EAA}" presName="Accent7" presStyleCnt="0"/>
      <dgm:spPr/>
    </dgm:pt>
    <dgm:pt modelId="{C7C46E3C-8239-4F45-8C92-8D0F0F5C5916}" type="pres">
      <dgm:prSet presAssocID="{8CA1C482-74DF-4968-A233-6B2F8AF11EAA}" presName="AccentHold1" presStyleLbl="node1" presStyleIdx="7" presStyleCnt="15" custLinFactX="-128119" custLinFactY="69777" custLinFactNeighborX="-200000" custLinFactNeighborY="100000"/>
      <dgm:spPr/>
    </dgm:pt>
    <dgm:pt modelId="{6FFA290C-62FD-44DE-8A6D-71D61F39F43F}" type="pres">
      <dgm:prSet presAssocID="{8CA1C482-74DF-4968-A233-6B2F8AF11EAA}" presName="Accent8" presStyleCnt="0"/>
      <dgm:spPr/>
    </dgm:pt>
    <dgm:pt modelId="{1710F3A3-BAF1-4E05-A4C6-368494AF4DCA}" type="pres">
      <dgm:prSet presAssocID="{8CA1C482-74DF-4968-A233-6B2F8AF11EAA}" presName="AccentHold2" presStyleLbl="node1" presStyleIdx="8" presStyleCnt="15" custLinFactX="254967" custLinFactNeighborX="300000" custLinFactNeighborY="-27747"/>
      <dgm:spPr/>
    </dgm:pt>
    <dgm:pt modelId="{D8978C00-042D-4B6D-A568-5472344D72AC}" type="pres">
      <dgm:prSet presAssocID="{287F10B2-FAE4-4B1D-9F8D-A77F1BE023FC}" presName="Child2" presStyleLbl="node1" presStyleIdx="9" presStyleCnt="15" custScaleX="94630" custScaleY="105445" custLinFactX="-98977" custLinFactNeighborX="-100000" custLinFactNeighborY="-47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AC02C0-E056-41D0-9675-E09CE205B330}" type="pres">
      <dgm:prSet presAssocID="{287F10B2-FAE4-4B1D-9F8D-A77F1BE023FC}" presName="Accent9" presStyleCnt="0"/>
      <dgm:spPr/>
    </dgm:pt>
    <dgm:pt modelId="{8A5BC3B0-C2F6-4A51-8CA9-9022D5CC842B}" type="pres">
      <dgm:prSet presAssocID="{287F10B2-FAE4-4B1D-9F8D-A77F1BE023FC}" presName="AccentHold1" presStyleLbl="node1" presStyleIdx="10" presStyleCnt="15" custLinFactX="-422181" custLinFactY="-4181" custLinFactNeighborX="-500000" custLinFactNeighborY="-100000"/>
      <dgm:spPr/>
    </dgm:pt>
    <dgm:pt modelId="{34B4A47C-D1F8-415F-A552-C2B09F6FF5AD}" type="pres">
      <dgm:prSet presAssocID="{287F10B2-FAE4-4B1D-9F8D-A77F1BE023FC}" presName="Accent10" presStyleCnt="0"/>
      <dgm:spPr/>
    </dgm:pt>
    <dgm:pt modelId="{B81D72AD-1C74-44C8-9094-B652065F5DCC}" type="pres">
      <dgm:prSet presAssocID="{287F10B2-FAE4-4B1D-9F8D-A77F1BE023FC}" presName="AccentHold2" presStyleLbl="node1" presStyleIdx="11" presStyleCnt="15"/>
      <dgm:spPr/>
    </dgm:pt>
    <dgm:pt modelId="{F083B2FB-A33D-404C-B6C8-5EA1131CC11E}" type="pres">
      <dgm:prSet presAssocID="{287F10B2-FAE4-4B1D-9F8D-A77F1BE023FC}" presName="Accent11" presStyleCnt="0"/>
      <dgm:spPr/>
    </dgm:pt>
    <dgm:pt modelId="{1404420F-B3CA-4F2A-BC30-D9B4E7235350}" type="pres">
      <dgm:prSet presAssocID="{287F10B2-FAE4-4B1D-9F8D-A77F1BE023FC}" presName="AccentHold3" presStyleLbl="node1" presStyleIdx="12" presStyleCnt="15"/>
      <dgm:spPr/>
    </dgm:pt>
    <dgm:pt modelId="{C2D74A10-E7D3-4D41-97FA-1FE3CC5DE8CA}" type="pres">
      <dgm:prSet presAssocID="{398F67FD-C409-4DB5-9044-48C47308F72B}" presName="Child3" presStyleLbl="node1" presStyleIdx="13" presStyleCnt="15" custLinFactX="-40398" custLinFactNeighborX="-100000" custLinFactNeighborY="-311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5EEA80-2ED6-4AEA-BEF7-90F7C5930B66}" type="pres">
      <dgm:prSet presAssocID="{398F67FD-C409-4DB5-9044-48C47308F72B}" presName="Accent12" presStyleCnt="0"/>
      <dgm:spPr/>
    </dgm:pt>
    <dgm:pt modelId="{D7C5B2E9-8D30-4C81-817F-B9E344F2E917}" type="pres">
      <dgm:prSet presAssocID="{398F67FD-C409-4DB5-9044-48C47308F72B}" presName="AccentHold1" presStyleLbl="node1" presStyleIdx="14" presStyleCnt="15" custLinFactY="-148701" custLinFactNeighborX="10647" custLinFactNeighborY="-200000"/>
      <dgm:spPr/>
    </dgm:pt>
  </dgm:ptLst>
  <dgm:cxnLst>
    <dgm:cxn modelId="{A8E0453F-E00F-46A0-9FC5-FAEF83766A94}" type="presOf" srcId="{398F67FD-C409-4DB5-9044-48C47308F72B}" destId="{C2D74A10-E7D3-4D41-97FA-1FE3CC5DE8CA}" srcOrd="0" destOrd="0" presId="urn:microsoft.com/office/officeart/2009/3/layout/CircleRelationship"/>
    <dgm:cxn modelId="{E8C8BD87-5D1C-49CE-8700-FC90C0197708}" type="presOf" srcId="{287F10B2-FAE4-4B1D-9F8D-A77F1BE023FC}" destId="{D8978C00-042D-4B6D-A568-5472344D72AC}" srcOrd="0" destOrd="0" presId="urn:microsoft.com/office/officeart/2009/3/layout/CircleRelationship"/>
    <dgm:cxn modelId="{F650E831-1885-4494-80E1-9882DEF38BDA}" type="presOf" srcId="{8CA1C482-74DF-4968-A233-6B2F8AF11EAA}" destId="{A7479FCE-3941-4D1E-8777-8C5DB5256564}" srcOrd="0" destOrd="0" presId="urn:microsoft.com/office/officeart/2009/3/layout/CircleRelationship"/>
    <dgm:cxn modelId="{E3080C80-4CF5-4F0C-BB60-3C372E07E4DA}" type="presOf" srcId="{55013553-C918-4E6C-AAE0-892E5C13ADC3}" destId="{39640726-F1C4-4F78-BC2A-2D4F60F77728}" srcOrd="0" destOrd="0" presId="urn:microsoft.com/office/officeart/2009/3/layout/CircleRelationship"/>
    <dgm:cxn modelId="{E7E28637-19E5-4F58-8440-F2925277F4A8}" type="presOf" srcId="{2E523130-BCF6-4BF2-8CEB-48BC9DC92CEA}" destId="{8069B0B4-487C-4A81-B3F2-2845265BBE14}" srcOrd="0" destOrd="0" presId="urn:microsoft.com/office/officeart/2009/3/layout/CircleRelationship"/>
    <dgm:cxn modelId="{EAD43F9E-0A44-4A08-88EE-9310B6B5EAC3}" srcId="{55013553-C918-4E6C-AAE0-892E5C13ADC3}" destId="{8CA1C482-74DF-4968-A233-6B2F8AF11EAA}" srcOrd="0" destOrd="0" parTransId="{7F5D6EEC-A5D9-4294-B968-2B8CA4E568CD}" sibTransId="{B09E7136-0F29-401F-91AB-60A1136971D4}"/>
    <dgm:cxn modelId="{E9773242-CD31-4C51-954C-8D09E8D67868}" srcId="{55013553-C918-4E6C-AAE0-892E5C13ADC3}" destId="{398F67FD-C409-4DB5-9044-48C47308F72B}" srcOrd="2" destOrd="0" parTransId="{71AD5D75-4321-4891-ACD6-32C62530268D}" sibTransId="{204D6F25-F6FC-40B4-BA9E-C7EA16A7826C}"/>
    <dgm:cxn modelId="{AF504478-4526-4555-9E4B-25C23FC30CA3}" srcId="{55013553-C918-4E6C-AAE0-892E5C13ADC3}" destId="{287F10B2-FAE4-4B1D-9F8D-A77F1BE023FC}" srcOrd="1" destOrd="0" parTransId="{B2E94CB8-FC80-4E20-9BD8-8D4C6D70CD31}" sibTransId="{DAF87859-C43B-4ED6-A87C-C4496444998B}"/>
    <dgm:cxn modelId="{9715BD9B-D2BA-4FD9-9A09-5EA86161077C}" srcId="{2E523130-BCF6-4BF2-8CEB-48BC9DC92CEA}" destId="{55013553-C918-4E6C-AAE0-892E5C13ADC3}" srcOrd="0" destOrd="0" parTransId="{9AC8A970-98AA-43DF-A1F2-3F244764773F}" sibTransId="{C2D7E21E-8694-450A-A1B5-F5A0F6C2058F}"/>
    <dgm:cxn modelId="{DFE9C110-949D-4BA2-B5E1-10235E0362F9}" type="presParOf" srcId="{8069B0B4-487C-4A81-B3F2-2845265BBE14}" destId="{39640726-F1C4-4F78-BC2A-2D4F60F77728}" srcOrd="0" destOrd="0" presId="urn:microsoft.com/office/officeart/2009/3/layout/CircleRelationship"/>
    <dgm:cxn modelId="{5A55B4E6-340F-4757-B8AC-2F9C0A85F043}" type="presParOf" srcId="{8069B0B4-487C-4A81-B3F2-2845265BBE14}" destId="{DEE1E4FC-A8E1-431B-A59F-6F84768EBE70}" srcOrd="1" destOrd="0" presId="urn:microsoft.com/office/officeart/2009/3/layout/CircleRelationship"/>
    <dgm:cxn modelId="{4FF02F65-425E-48E7-9263-792B567E04BD}" type="presParOf" srcId="{8069B0B4-487C-4A81-B3F2-2845265BBE14}" destId="{606026EC-79DF-418B-A821-9220B05D7CC6}" srcOrd="2" destOrd="0" presId="urn:microsoft.com/office/officeart/2009/3/layout/CircleRelationship"/>
    <dgm:cxn modelId="{AEA68044-1F1C-43AC-845B-36B57C85D625}" type="presParOf" srcId="{8069B0B4-487C-4A81-B3F2-2845265BBE14}" destId="{1973073F-BF67-4A9A-A51D-925D7C580EBF}" srcOrd="3" destOrd="0" presId="urn:microsoft.com/office/officeart/2009/3/layout/CircleRelationship"/>
    <dgm:cxn modelId="{38B30725-5F98-4EF3-B0E5-33A87012A6E4}" type="presParOf" srcId="{8069B0B4-487C-4A81-B3F2-2845265BBE14}" destId="{3E8D2A53-53BA-492B-AF9A-A31AA1B90F05}" srcOrd="4" destOrd="0" presId="urn:microsoft.com/office/officeart/2009/3/layout/CircleRelationship"/>
    <dgm:cxn modelId="{564A715B-D46C-4183-AE0C-3377923B27DD}" type="presParOf" srcId="{8069B0B4-487C-4A81-B3F2-2845265BBE14}" destId="{3E20EF9B-EBF8-411A-A739-6F4EE5F902C8}" srcOrd="5" destOrd="0" presId="urn:microsoft.com/office/officeart/2009/3/layout/CircleRelationship"/>
    <dgm:cxn modelId="{7A69D841-06F6-4804-A730-9786BC17BD2A}" type="presParOf" srcId="{8069B0B4-487C-4A81-B3F2-2845265BBE14}" destId="{D26C0D7D-EB86-4C53-A6A3-DCB687324AA4}" srcOrd="6" destOrd="0" presId="urn:microsoft.com/office/officeart/2009/3/layout/CircleRelationship"/>
    <dgm:cxn modelId="{2F1C7AAE-E4DF-4FA2-9F8C-1B2777B6C144}" type="presParOf" srcId="{8069B0B4-487C-4A81-B3F2-2845265BBE14}" destId="{A7479FCE-3941-4D1E-8777-8C5DB5256564}" srcOrd="7" destOrd="0" presId="urn:microsoft.com/office/officeart/2009/3/layout/CircleRelationship"/>
    <dgm:cxn modelId="{2083B84D-7574-4455-9EE6-EFA944C36EF9}" type="presParOf" srcId="{8069B0B4-487C-4A81-B3F2-2845265BBE14}" destId="{A51B94E1-6207-48D3-A22F-ED8C69E09FC8}" srcOrd="8" destOrd="0" presId="urn:microsoft.com/office/officeart/2009/3/layout/CircleRelationship"/>
    <dgm:cxn modelId="{0FF5A188-0A37-4D89-B0D1-C78480B34114}" type="presParOf" srcId="{A51B94E1-6207-48D3-A22F-ED8C69E09FC8}" destId="{C7C46E3C-8239-4F45-8C92-8D0F0F5C5916}" srcOrd="0" destOrd="0" presId="urn:microsoft.com/office/officeart/2009/3/layout/CircleRelationship"/>
    <dgm:cxn modelId="{D1587A12-258F-4DDE-A9CD-8D7C5B31687E}" type="presParOf" srcId="{8069B0B4-487C-4A81-B3F2-2845265BBE14}" destId="{6FFA290C-62FD-44DE-8A6D-71D61F39F43F}" srcOrd="9" destOrd="0" presId="urn:microsoft.com/office/officeart/2009/3/layout/CircleRelationship"/>
    <dgm:cxn modelId="{E9EC082D-8E8F-49CF-97BB-E7F49DEB2847}" type="presParOf" srcId="{6FFA290C-62FD-44DE-8A6D-71D61F39F43F}" destId="{1710F3A3-BAF1-4E05-A4C6-368494AF4DCA}" srcOrd="0" destOrd="0" presId="urn:microsoft.com/office/officeart/2009/3/layout/CircleRelationship"/>
    <dgm:cxn modelId="{1D007677-FC48-480D-B902-6510D0BF472D}" type="presParOf" srcId="{8069B0B4-487C-4A81-B3F2-2845265BBE14}" destId="{D8978C00-042D-4B6D-A568-5472344D72AC}" srcOrd="10" destOrd="0" presId="urn:microsoft.com/office/officeart/2009/3/layout/CircleRelationship"/>
    <dgm:cxn modelId="{D1597DAD-5CB9-49DB-9A97-790567935184}" type="presParOf" srcId="{8069B0B4-487C-4A81-B3F2-2845265BBE14}" destId="{22AC02C0-E056-41D0-9675-E09CE205B330}" srcOrd="11" destOrd="0" presId="urn:microsoft.com/office/officeart/2009/3/layout/CircleRelationship"/>
    <dgm:cxn modelId="{5B1F8D00-586B-4B1E-B106-1759D04DB950}" type="presParOf" srcId="{22AC02C0-E056-41D0-9675-E09CE205B330}" destId="{8A5BC3B0-C2F6-4A51-8CA9-9022D5CC842B}" srcOrd="0" destOrd="0" presId="urn:microsoft.com/office/officeart/2009/3/layout/CircleRelationship"/>
    <dgm:cxn modelId="{DFB5125A-FD81-4929-A404-E944495ADA7E}" type="presParOf" srcId="{8069B0B4-487C-4A81-B3F2-2845265BBE14}" destId="{34B4A47C-D1F8-415F-A552-C2B09F6FF5AD}" srcOrd="12" destOrd="0" presId="urn:microsoft.com/office/officeart/2009/3/layout/CircleRelationship"/>
    <dgm:cxn modelId="{9C6F7AE4-F43C-4833-99EE-E47AE74A6C19}" type="presParOf" srcId="{34B4A47C-D1F8-415F-A552-C2B09F6FF5AD}" destId="{B81D72AD-1C74-44C8-9094-B652065F5DCC}" srcOrd="0" destOrd="0" presId="urn:microsoft.com/office/officeart/2009/3/layout/CircleRelationship"/>
    <dgm:cxn modelId="{E91FFBB8-0584-478B-B740-136F121962F5}" type="presParOf" srcId="{8069B0B4-487C-4A81-B3F2-2845265BBE14}" destId="{F083B2FB-A33D-404C-B6C8-5EA1131CC11E}" srcOrd="13" destOrd="0" presId="urn:microsoft.com/office/officeart/2009/3/layout/CircleRelationship"/>
    <dgm:cxn modelId="{215360C7-ABD8-4930-AD17-8D4A582AF721}" type="presParOf" srcId="{F083B2FB-A33D-404C-B6C8-5EA1131CC11E}" destId="{1404420F-B3CA-4F2A-BC30-D9B4E7235350}" srcOrd="0" destOrd="0" presId="urn:microsoft.com/office/officeart/2009/3/layout/CircleRelationship"/>
    <dgm:cxn modelId="{68085BFE-8651-4E16-991B-2E58B94C33F3}" type="presParOf" srcId="{8069B0B4-487C-4A81-B3F2-2845265BBE14}" destId="{C2D74A10-E7D3-4D41-97FA-1FE3CC5DE8CA}" srcOrd="14" destOrd="0" presId="urn:microsoft.com/office/officeart/2009/3/layout/CircleRelationship"/>
    <dgm:cxn modelId="{4E2427CA-5C46-46EE-AE95-CECBCF439A34}" type="presParOf" srcId="{8069B0B4-487C-4A81-B3F2-2845265BBE14}" destId="{BB5EEA80-2ED6-4AEA-BEF7-90F7C5930B66}" srcOrd="15" destOrd="0" presId="urn:microsoft.com/office/officeart/2009/3/layout/CircleRelationship"/>
    <dgm:cxn modelId="{471CD31D-0A4F-48A4-B41D-354716C738C8}" type="presParOf" srcId="{BB5EEA80-2ED6-4AEA-BEF7-90F7C5930B66}" destId="{D7C5B2E9-8D30-4C81-817F-B9E344F2E91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5F830-E3E3-441A-A8E8-DADBD43DE65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6B960-FB02-4AE9-9294-5181033273BF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Contenido</a:t>
          </a:r>
          <a:endParaRPr lang="en-US" sz="4000" kern="1200" dirty="0"/>
        </a:p>
      </dsp:txBody>
      <dsp:txXfrm>
        <a:off x="2262981" y="0"/>
        <a:ext cx="2983309" cy="4525963"/>
      </dsp:txXfrm>
    </dsp:sp>
    <dsp:sp modelId="{CEFAD552-5DB0-46A6-94FF-F74F988E1ECF}">
      <dsp:nvSpPr>
        <dsp:cNvPr id="0" name=""/>
        <dsp:cNvSpPr/>
      </dsp:nvSpPr>
      <dsp:spPr>
        <a:xfrm>
          <a:off x="5246290" y="0"/>
          <a:ext cx="2983309" cy="452596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Definiciones basicas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Marco Juridico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Analisis de caso (Mexico)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Tensiones entre la libertad religiosa y los derechos humanos</a:t>
          </a:r>
          <a:endParaRPr lang="en-US" sz="2300" kern="1200" dirty="0"/>
        </a:p>
      </dsp:txBody>
      <dsp:txXfrm>
        <a:off x="5246290" y="0"/>
        <a:ext cx="2983309" cy="4525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5BB6-4DC5-40B9-9E63-EBF04DA61812}">
      <dsp:nvSpPr>
        <dsp:cNvPr id="0" name=""/>
        <dsp:cNvSpPr/>
      </dsp:nvSpPr>
      <dsp:spPr>
        <a:xfrm>
          <a:off x="3550220" y="1185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Reinvidicaciones morales</a:t>
          </a:r>
          <a:endParaRPr lang="en-US" sz="600" kern="1200" dirty="0"/>
        </a:p>
      </dsp:txBody>
      <dsp:txXfrm>
        <a:off x="3715581" y="166546"/>
        <a:ext cx="798436" cy="798436"/>
      </dsp:txXfrm>
    </dsp:sp>
    <dsp:sp modelId="{17E00C09-E3A6-4996-8164-4F3FBA631F4B}">
      <dsp:nvSpPr>
        <dsp:cNvPr id="0" name=""/>
        <dsp:cNvSpPr/>
      </dsp:nvSpPr>
      <dsp:spPr>
        <a:xfrm rot="1800000">
          <a:off x="4691801" y="795262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97851" y="848900"/>
        <a:ext cx="210749" cy="228655"/>
      </dsp:txXfrm>
    </dsp:sp>
    <dsp:sp modelId="{6DCAFF93-7478-42E1-AE2A-2968C2E080F3}">
      <dsp:nvSpPr>
        <dsp:cNvPr id="0" name=""/>
        <dsp:cNvSpPr/>
      </dsp:nvSpPr>
      <dsp:spPr>
        <a:xfrm>
          <a:off x="5020053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Son la de las personas por su humanidad.</a:t>
          </a:r>
          <a:endParaRPr lang="en-US" sz="600" kern="1200" dirty="0"/>
        </a:p>
      </dsp:txBody>
      <dsp:txXfrm>
        <a:off x="5185414" y="1015154"/>
        <a:ext cx="798436" cy="798436"/>
      </dsp:txXfrm>
    </dsp:sp>
    <dsp:sp modelId="{6E6C04E2-ED0C-4230-978A-49E947902B67}">
      <dsp:nvSpPr>
        <dsp:cNvPr id="0" name=""/>
        <dsp:cNvSpPr/>
      </dsp:nvSpPr>
      <dsp:spPr>
        <a:xfrm rot="5400000">
          <a:off x="5434097" y="2063915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79258" y="2094973"/>
        <a:ext cx="210749" cy="228655"/>
      </dsp:txXfrm>
    </dsp:sp>
    <dsp:sp modelId="{306B7035-3F6C-4A9E-9BC8-0287D9FEDD78}">
      <dsp:nvSpPr>
        <dsp:cNvPr id="0" name=""/>
        <dsp:cNvSpPr/>
      </dsp:nvSpPr>
      <dsp:spPr>
        <a:xfrm>
          <a:off x="5020053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Limitan la conducta de los agentes individuales y colectivos</a:t>
          </a:r>
          <a:endParaRPr lang="en-US" sz="600" kern="1200" dirty="0"/>
        </a:p>
      </dsp:txBody>
      <dsp:txXfrm>
        <a:off x="5185414" y="2712371"/>
        <a:ext cx="798436" cy="798436"/>
      </dsp:txXfrm>
    </dsp:sp>
    <dsp:sp modelId="{4F73F96E-71FE-421F-80AD-6004C8536D86}">
      <dsp:nvSpPr>
        <dsp:cNvPr id="0" name=""/>
        <dsp:cNvSpPr/>
      </dsp:nvSpPr>
      <dsp:spPr>
        <a:xfrm rot="9000000">
          <a:off x="4706560" y="3341088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790831" y="3394726"/>
        <a:ext cx="210749" cy="228655"/>
      </dsp:txXfrm>
    </dsp:sp>
    <dsp:sp modelId="{489FCF50-0EF7-4B65-822C-15E80E6562F0}">
      <dsp:nvSpPr>
        <dsp:cNvPr id="0" name=""/>
        <dsp:cNvSpPr/>
      </dsp:nvSpPr>
      <dsp:spPr>
        <a:xfrm>
          <a:off x="3550220" y="3395618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Posibilitan la vida en dignidad</a:t>
          </a:r>
          <a:endParaRPr lang="en-US" sz="600" kern="1200" dirty="0"/>
        </a:p>
      </dsp:txBody>
      <dsp:txXfrm>
        <a:off x="3715581" y="3560979"/>
        <a:ext cx="798436" cy="798436"/>
      </dsp:txXfrm>
    </dsp:sp>
    <dsp:sp modelId="{9E0720C6-927B-4161-A98D-DAE2DCB98A29}">
      <dsp:nvSpPr>
        <dsp:cNvPr id="0" name=""/>
        <dsp:cNvSpPr/>
      </dsp:nvSpPr>
      <dsp:spPr>
        <a:xfrm rot="12600000">
          <a:off x="3236727" y="3349608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320998" y="3448406"/>
        <a:ext cx="210749" cy="228655"/>
      </dsp:txXfrm>
    </dsp:sp>
    <dsp:sp modelId="{0E3ABA2B-FC83-49DF-A090-77BE1F7C0FB5}">
      <dsp:nvSpPr>
        <dsp:cNvPr id="0" name=""/>
        <dsp:cNvSpPr/>
      </dsp:nvSpPr>
      <dsp:spPr>
        <a:xfrm>
          <a:off x="2080387" y="2547010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Solo pueden ser violentados por el autoridades.</a:t>
          </a:r>
          <a:endParaRPr lang="en-US" sz="600" kern="1200" dirty="0"/>
        </a:p>
      </dsp:txBody>
      <dsp:txXfrm>
        <a:off x="2245748" y="2712371"/>
        <a:ext cx="798436" cy="798436"/>
      </dsp:txXfrm>
    </dsp:sp>
    <dsp:sp modelId="{9BF7DDD7-978F-4FBA-957B-01379C639625}">
      <dsp:nvSpPr>
        <dsp:cNvPr id="0" name=""/>
        <dsp:cNvSpPr/>
      </dsp:nvSpPr>
      <dsp:spPr>
        <a:xfrm rot="16200000">
          <a:off x="2494431" y="2080956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39592" y="2202335"/>
        <a:ext cx="210749" cy="228655"/>
      </dsp:txXfrm>
    </dsp:sp>
    <dsp:sp modelId="{A0F40FEA-A777-4EBF-B0FC-6D5A9C91D894}">
      <dsp:nvSpPr>
        <dsp:cNvPr id="0" name=""/>
        <dsp:cNvSpPr/>
      </dsp:nvSpPr>
      <dsp:spPr>
        <a:xfrm>
          <a:off x="2080387" y="849793"/>
          <a:ext cx="1129158" cy="1129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Universales, inalienables, inembargables, indivisibles, interdependientes.</a:t>
          </a:r>
          <a:endParaRPr lang="en-US" sz="600" kern="1200" dirty="0"/>
        </a:p>
      </dsp:txBody>
      <dsp:txXfrm>
        <a:off x="2245748" y="1015154"/>
        <a:ext cx="798436" cy="798436"/>
      </dsp:txXfrm>
    </dsp:sp>
    <dsp:sp modelId="{B6FE2A4E-0244-4B63-9174-5148736D224A}">
      <dsp:nvSpPr>
        <dsp:cNvPr id="0" name=""/>
        <dsp:cNvSpPr/>
      </dsp:nvSpPr>
      <dsp:spPr>
        <a:xfrm rot="19800000">
          <a:off x="3221968" y="803783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228018" y="902581"/>
        <a:ext cx="210749" cy="228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25B4B-C78D-49DA-A0D6-58867D0D54F3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Los derechos humanos no son absolutos tienen limites.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 realizacion de los derechos humanos tiene limites y consencuencias, juridicas sociales y politicas.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Las limitaciones se encuentran en la propia ley. Principio de hermiticidad de la Ley.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Limitan un derecho humano en busca del bien general. Seguridad publica.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Violaciones a los derechos humanos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Mecanismos de proteccion y defensa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Mecanismos para determinar que derecho prevalece  </a:t>
          </a:r>
          <a:endParaRPr lang="en-US" sz="1400" kern="1200" dirty="0"/>
        </a:p>
      </dsp:txBody>
      <dsp:txXfrm rot="-5400000">
        <a:off x="2962656" y="629347"/>
        <a:ext cx="5090193" cy="3267268"/>
      </dsp:txXfrm>
    </dsp:sp>
    <dsp:sp modelId="{1F544612-ECF0-4003-A1AE-06E40ED5963C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Primera Conclusion:</a:t>
          </a:r>
          <a:endParaRPr lang="en-US" sz="3300" kern="1200" dirty="0"/>
        </a:p>
      </dsp:txBody>
      <dsp:txXfrm>
        <a:off x="144625" y="144625"/>
        <a:ext cx="2673406" cy="4236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5EA1-2633-4B10-A217-793D8F917516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Marco Juridico</a:t>
          </a:r>
          <a:endParaRPr lang="en-US" sz="3600" kern="1200" dirty="0"/>
        </a:p>
      </dsp:txBody>
      <dsp:txXfrm rot="-5400000">
        <a:off x="1" y="1584086"/>
        <a:ext cx="3168174" cy="1357789"/>
      </dsp:txXfrm>
    </dsp:sp>
    <dsp:sp modelId="{07C679F2-C503-4AAF-98C8-2CC1E284E053}">
      <dsp:nvSpPr>
        <dsp:cNvPr id="0" name=""/>
        <dsp:cNvSpPr/>
      </dsp:nvSpPr>
      <dsp:spPr>
        <a:xfrm rot="5400000">
          <a:off x="4227949" y="-1059774"/>
          <a:ext cx="2941875" cy="506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Declaracion Universal de los Derechos Humanos art. 18.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Pacto Internacional de los Derechos Civiles y politicos. Art. 18.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Observacion 22 del Consejo de Derechos Civiles y Politicos de la ONU. (derecho de los padres a decidir por la educacion de sus hijos.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Carta Interamericana de los Derechos Civiles y Politicos Art. 12.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Convencion Internacional sobre Proteccion de los Derechos de los Trabajadores Migratorios y sus Familias, art. 12.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Convencion de los Derechos del Niño, art. 12. </a:t>
          </a:r>
          <a:endParaRPr lang="en-US" sz="1200" kern="1200" dirty="0"/>
        </a:p>
      </dsp:txBody>
      <dsp:txXfrm rot="-5400000">
        <a:off x="3168175" y="143611"/>
        <a:ext cx="4917814" cy="2654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A460-8006-444C-A9C5-DD32D801C0C3}">
      <dsp:nvSpPr>
        <dsp:cNvPr id="0" name=""/>
        <dsp:cNvSpPr/>
      </dsp:nvSpPr>
      <dsp:spPr>
        <a:xfrm>
          <a:off x="4018" y="0"/>
          <a:ext cx="822156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Libertad Religiosa se funda en el </a:t>
          </a:r>
          <a:r>
            <a:rPr lang="en-US" sz="3100" b="1" kern="1200" dirty="0" smtClean="0"/>
            <a:t>derecho universal</a:t>
          </a:r>
          <a:r>
            <a:rPr lang="en-US" sz="3100" kern="1200" dirty="0" smtClean="0"/>
            <a:t> de la naturaleza humana de relacionarse </a:t>
          </a:r>
          <a:r>
            <a:rPr lang="en-US" sz="3100" b="1" kern="1200" dirty="0" smtClean="0"/>
            <a:t>entre ellos y lo divino</a:t>
          </a:r>
          <a:r>
            <a:rPr lang="en-US" sz="3100" kern="1200" dirty="0" smtClean="0"/>
            <a:t>, esta relacion no solo es </a:t>
          </a:r>
          <a:r>
            <a:rPr lang="en-US" sz="3100" b="1" kern="1200" dirty="0" smtClean="0"/>
            <a:t>introspectiva</a:t>
          </a:r>
          <a:r>
            <a:rPr lang="en-US" sz="3100" kern="1200" dirty="0" smtClean="0"/>
            <a:t>, sino que las religiones </a:t>
          </a:r>
          <a:r>
            <a:rPr lang="en-US" sz="3100" b="1" kern="1200" dirty="0" smtClean="0"/>
            <a:t>tienen manifestaciones </a:t>
          </a:r>
          <a:r>
            <a:rPr lang="en-US" sz="3100" kern="1200" dirty="0" smtClean="0"/>
            <a:t>sociales de influencia inegable en el bien temporal.</a:t>
          </a:r>
          <a:endParaRPr lang="en-US" sz="3100" kern="1200" dirty="0"/>
        </a:p>
      </dsp:txBody>
      <dsp:txXfrm>
        <a:off x="136579" y="132561"/>
        <a:ext cx="7956441" cy="4260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03BB-D2DE-4351-A604-512DB6C0C03F}">
      <dsp:nvSpPr>
        <dsp:cNvPr id="0" name=""/>
        <dsp:cNvSpPr/>
      </dsp:nvSpPr>
      <dsp:spPr>
        <a:xfrm>
          <a:off x="1723072" y="2275249"/>
          <a:ext cx="4382261" cy="1175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579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Naturleza de la libertad religiosa</a:t>
          </a:r>
          <a:endParaRPr lang="en-US" sz="2400" kern="1200" dirty="0"/>
        </a:p>
      </dsp:txBody>
      <dsp:txXfrm>
        <a:off x="1780446" y="2332623"/>
        <a:ext cx="4267513" cy="1060560"/>
      </dsp:txXfrm>
    </dsp:sp>
    <dsp:sp modelId="{033D350A-5B68-472D-9C6E-2B6E2E2B6677}">
      <dsp:nvSpPr>
        <dsp:cNvPr id="0" name=""/>
        <dsp:cNvSpPr/>
      </dsp:nvSpPr>
      <dsp:spPr>
        <a:xfrm>
          <a:off x="6105334" y="2275249"/>
          <a:ext cx="1616293" cy="117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43180" bIns="4318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Individual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Colectiva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Espacio publico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Espacio privado</a:t>
          </a:r>
          <a:endParaRPr lang="en-US" sz="1300" kern="1200" dirty="0"/>
        </a:p>
      </dsp:txBody>
      <dsp:txXfrm>
        <a:off x="6105334" y="2275249"/>
        <a:ext cx="1616293" cy="1175308"/>
      </dsp:txXfrm>
    </dsp:sp>
    <dsp:sp modelId="{07D5DA98-9DC0-4E63-B410-1D9411EBD242}">
      <dsp:nvSpPr>
        <dsp:cNvPr id="0" name=""/>
        <dsp:cNvSpPr/>
      </dsp:nvSpPr>
      <dsp:spPr>
        <a:xfrm>
          <a:off x="507972" y="1075404"/>
          <a:ext cx="2031888" cy="20321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85CF6-0047-4EEA-B4B3-1EA76C7A7CB1}">
      <dsp:nvSpPr>
        <dsp:cNvPr id="0" name=""/>
        <dsp:cNvSpPr/>
      </dsp:nvSpPr>
      <dsp:spPr>
        <a:xfrm>
          <a:off x="3098155" y="1963"/>
          <a:ext cx="2033289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Derecho Humano de primera generacion </a:t>
          </a:r>
          <a:endParaRPr lang="en-US" sz="600" kern="1200" dirty="0"/>
        </a:p>
      </dsp:txBody>
      <dsp:txXfrm>
        <a:off x="3504813" y="1963"/>
        <a:ext cx="1219974" cy="813315"/>
      </dsp:txXfrm>
    </dsp:sp>
    <dsp:sp modelId="{D26EDAA2-1BDB-4B59-8A9E-F909E505404A}">
      <dsp:nvSpPr>
        <dsp:cNvPr id="0" name=""/>
        <dsp:cNvSpPr/>
      </dsp:nvSpPr>
      <dsp:spPr>
        <a:xfrm>
          <a:off x="3098155" y="929143"/>
          <a:ext cx="2033289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Es  un derecho fundamental que protegieron las primeras declaraciones de DH.</a:t>
          </a:r>
          <a:endParaRPr lang="en-US" sz="600" kern="1200" dirty="0"/>
        </a:p>
      </dsp:txBody>
      <dsp:txXfrm>
        <a:off x="3504813" y="929143"/>
        <a:ext cx="1219974" cy="813315"/>
      </dsp:txXfrm>
    </dsp:sp>
    <dsp:sp modelId="{C1C97D80-8369-40E9-857C-A8C09E3E16E6}">
      <dsp:nvSpPr>
        <dsp:cNvPr id="0" name=""/>
        <dsp:cNvSpPr/>
      </dsp:nvSpPr>
      <dsp:spPr>
        <a:xfrm>
          <a:off x="3098155" y="1856323"/>
          <a:ext cx="2033289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Libertad Ideologica, (posibilidad de que toda persona tenga su propia cosmovision y entienda la forma que quiera su papel en el mundo) precursora de la libertad religiosa.</a:t>
          </a:r>
          <a:endParaRPr lang="en-US" sz="600" kern="1200" dirty="0"/>
        </a:p>
      </dsp:txBody>
      <dsp:txXfrm>
        <a:off x="3504813" y="1856323"/>
        <a:ext cx="1219974" cy="813315"/>
      </dsp:txXfrm>
    </dsp:sp>
    <dsp:sp modelId="{DC157E93-2D5D-484C-817B-3B6DF906C5D5}">
      <dsp:nvSpPr>
        <dsp:cNvPr id="0" name=""/>
        <dsp:cNvSpPr/>
      </dsp:nvSpPr>
      <dsp:spPr>
        <a:xfrm>
          <a:off x="3098155" y="2783503"/>
          <a:ext cx="2033289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Libertad de conciencia</a:t>
          </a:r>
          <a:endParaRPr lang="en-US" sz="600" kern="1200" dirty="0"/>
        </a:p>
      </dsp:txBody>
      <dsp:txXfrm>
        <a:off x="3504813" y="2783503"/>
        <a:ext cx="1219974" cy="813315"/>
      </dsp:txXfrm>
    </dsp:sp>
    <dsp:sp modelId="{DD1B05FA-06FF-4B40-815A-0455D4ADE4D5}">
      <dsp:nvSpPr>
        <dsp:cNvPr id="0" name=""/>
        <dsp:cNvSpPr/>
      </dsp:nvSpPr>
      <dsp:spPr>
        <a:xfrm>
          <a:off x="3098155" y="3710683"/>
          <a:ext cx="2033289" cy="81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Pareciera que el estado laico, es el unico que garantiza la libertad religiosa. </a:t>
          </a:r>
          <a:endParaRPr lang="en-US" sz="600" kern="1200" dirty="0"/>
        </a:p>
      </dsp:txBody>
      <dsp:txXfrm>
        <a:off x="3504813" y="3710683"/>
        <a:ext cx="1219974" cy="813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1169"/>
          </a:xfrm>
          <a:prstGeom prst="rect">
            <a:avLst/>
          </a:prstGeom>
        </p:spPr>
        <p:txBody>
          <a:bodyPr vert="horz" lIns="92515" tIns="46258" rIns="92515" bIns="462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783" y="0"/>
            <a:ext cx="2997941" cy="461169"/>
          </a:xfrm>
          <a:prstGeom prst="rect">
            <a:avLst/>
          </a:prstGeom>
        </p:spPr>
        <p:txBody>
          <a:bodyPr vert="horz" lIns="92515" tIns="46258" rIns="92515" bIns="46258" rtlCol="0"/>
          <a:lstStyle>
            <a:lvl1pPr algn="r">
              <a:defRPr sz="1200"/>
            </a:lvl1pPr>
          </a:lstStyle>
          <a:p>
            <a:fld id="{0DD494BC-5D94-4684-9BE1-DCA3B03DA65F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2997941" cy="461169"/>
          </a:xfrm>
          <a:prstGeom prst="rect">
            <a:avLst/>
          </a:prstGeom>
        </p:spPr>
        <p:txBody>
          <a:bodyPr vert="horz" lIns="92515" tIns="46258" rIns="92515" bIns="462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783" y="8760606"/>
            <a:ext cx="2997941" cy="461169"/>
          </a:xfrm>
          <a:prstGeom prst="rect">
            <a:avLst/>
          </a:prstGeom>
        </p:spPr>
        <p:txBody>
          <a:bodyPr vert="horz" lIns="92515" tIns="46258" rIns="92515" bIns="46258" rtlCol="0" anchor="b"/>
          <a:lstStyle>
            <a:lvl1pPr algn="r">
              <a:defRPr sz="1200"/>
            </a:lvl1pPr>
          </a:lstStyle>
          <a:p>
            <a:fld id="{4A007105-1B74-405F-B983-C2D5DB6C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9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5BFED5-F539-EA45-91C0-F8C454AEC99C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4688A9-FFD3-1E4F-AF23-91CADBF569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Libertad Religiosa y Derechos Humanos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Analisis de caso Mexico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landscape.byu.edu/portals/13/images/BYU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04" y="54462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Sobredimensionamiento </a:t>
            </a:r>
            <a:r>
              <a:rPr lang="en-US" dirty="0" smtClean="0"/>
              <a:t>de los derechos humanos en los </a:t>
            </a:r>
            <a:r>
              <a:rPr lang="en-US" b="1" dirty="0" smtClean="0"/>
              <a:t>espacios publico privados</a:t>
            </a:r>
            <a:r>
              <a:rPr lang="en-US" dirty="0" smtClean="0"/>
              <a:t>. (CONAPRED)</a:t>
            </a:r>
          </a:p>
          <a:p>
            <a:pPr algn="just"/>
            <a:r>
              <a:rPr lang="en-US" b="1" dirty="0" smtClean="0"/>
              <a:t>Empoderamiento </a:t>
            </a:r>
            <a:r>
              <a:rPr lang="en-US" dirty="0" smtClean="0"/>
              <a:t>de las minorias (estridencia de los grupos minoritarios) (intolerancia) (radicalizacion).</a:t>
            </a:r>
          </a:p>
          <a:p>
            <a:pPr algn="just"/>
            <a:r>
              <a:rPr lang="en-US" b="1" dirty="0" smtClean="0"/>
              <a:t>Desconfianza </a:t>
            </a:r>
            <a:r>
              <a:rPr lang="en-US" dirty="0" smtClean="0"/>
              <a:t>en la utilidad de los derechos humanos.</a:t>
            </a:r>
          </a:p>
          <a:p>
            <a:pPr algn="just"/>
            <a:r>
              <a:rPr lang="en-US" b="1" dirty="0" smtClean="0"/>
              <a:t>Pluralismo democratico</a:t>
            </a:r>
            <a:r>
              <a:rPr lang="en-US" b="1" dirty="0"/>
              <a:t> </a:t>
            </a:r>
            <a:r>
              <a:rPr lang="en-US" dirty="0" smtClean="0"/>
              <a:t>propicia horizontalidad, las organizaciones religiosas, son organizaciones </a:t>
            </a:r>
            <a:r>
              <a:rPr lang="en-US" dirty="0" err="1" smtClean="0"/>
              <a:t>verticales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err="1" smtClean="0"/>
              <a:t>Inmutabilidad</a:t>
            </a:r>
            <a:r>
              <a:rPr lang="en-US" b="1" dirty="0" smtClean="0"/>
              <a:t> de la Fe</a:t>
            </a:r>
            <a:r>
              <a:rPr lang="en-US" dirty="0" smtClean="0"/>
              <a:t> (</a:t>
            </a:r>
            <a:r>
              <a:rPr lang="en-US" dirty="0" err="1" smtClean="0"/>
              <a:t>permanencia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fundamentales</a:t>
            </a:r>
            <a:r>
              <a:rPr lang="en-US" dirty="0" smtClean="0"/>
              <a:t>) y </a:t>
            </a:r>
            <a:r>
              <a:rPr lang="en-US" dirty="0" err="1" smtClean="0"/>
              <a:t>mutabilidad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leyes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Tensiones entre libertad religiosa y Derechos Humanos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471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La libertad religiosa fue marcada por la intolerancia.</a:t>
            </a:r>
          </a:p>
          <a:p>
            <a:pPr lvl="1" algn="just"/>
            <a:r>
              <a:rPr lang="en-US" dirty="0" smtClean="0"/>
              <a:t>Los primeros textos imponian una sola religion: la catolica. En el </a:t>
            </a:r>
            <a:r>
              <a:rPr lang="en-US" dirty="0"/>
              <a:t>M</a:t>
            </a:r>
            <a:r>
              <a:rPr lang="en-US" dirty="0" smtClean="0"/>
              <a:t>exico independiente la calidad de ciudadano se perdia por la herejia.</a:t>
            </a:r>
          </a:p>
          <a:p>
            <a:pPr lvl="1" algn="just"/>
            <a:r>
              <a:rPr lang="en-US" dirty="0" smtClean="0"/>
              <a:t>Desde la segunda mitad del siglo</a:t>
            </a:r>
            <a:r>
              <a:rPr lang="en-US" dirty="0"/>
              <a:t> </a:t>
            </a:r>
            <a:r>
              <a:rPr lang="en-US" dirty="0" smtClean="0"/>
              <a:t>XIX los textos constitucionales negaban la personalidad juridica de la iglesias, por lo tanto en este regimen particular se limitaba el ejercicio de las creencias religiosas</a:t>
            </a:r>
            <a:r>
              <a:rPr lang="en-US" dirty="0"/>
              <a:t> </a:t>
            </a:r>
            <a:r>
              <a:rPr lang="en-US" dirty="0" smtClean="0"/>
              <a:t>y se limitaba la posibilidad de realizar actos juridicos a las iglesias.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Libertad religiosa en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3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Doble moral</a:t>
            </a:r>
          </a:p>
          <a:p>
            <a:pPr lvl="1"/>
            <a:r>
              <a:rPr lang="en-US" dirty="0" smtClean="0"/>
              <a:t>Estado simulaba como que vigilaba</a:t>
            </a:r>
          </a:p>
          <a:p>
            <a:pPr lvl="1"/>
            <a:r>
              <a:rPr lang="en-US" dirty="0" smtClean="0"/>
              <a:t>Asociaciones religiosas como que cumplian ejemplo educacion laica.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9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Reforma al Art. 130 Constitucional, 1992</a:t>
            </a:r>
          </a:p>
          <a:p>
            <a:pPr lvl="1"/>
            <a:r>
              <a:rPr lang="en-US" dirty="0" smtClean="0"/>
              <a:t>Dota de personalidad juridica a las iglesias</a:t>
            </a:r>
            <a:r>
              <a:rPr lang="en-US" dirty="0"/>
              <a:t> </a:t>
            </a:r>
            <a:r>
              <a:rPr lang="en-US" dirty="0" smtClean="0"/>
              <a:t>y otorga derechos patrimoniales.</a:t>
            </a:r>
          </a:p>
          <a:p>
            <a:pPr lvl="1"/>
            <a:r>
              <a:rPr lang="en-US" dirty="0" smtClean="0"/>
              <a:t>Ley de asociaciones religiosas y culto publico, especifica el contenido del derecho a la libertad religiosa:</a:t>
            </a:r>
          </a:p>
          <a:p>
            <a:pPr lvl="2"/>
            <a:r>
              <a:rPr lang="en-US" dirty="0" smtClean="0"/>
              <a:t>Tener o adoptar la creencia religiosa que mas le agrade y practicar en forma colectiva los actos de culto o ritos de su preferencia.</a:t>
            </a:r>
          </a:p>
          <a:p>
            <a:pPr lvl="2"/>
            <a:r>
              <a:rPr lang="en-US" dirty="0" smtClean="0"/>
              <a:t>No profesar o no pertenecer a asociaciones religiosas</a:t>
            </a:r>
            <a:r>
              <a:rPr lang="en-US" dirty="0"/>
              <a:t> </a:t>
            </a:r>
            <a:r>
              <a:rPr lang="en-US" dirty="0" smtClean="0"/>
              <a:t>(libertad de conciencia)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ser objeto de discriminacion ni  ser obligado a declarar sobre las mismas.</a:t>
            </a:r>
          </a:p>
          <a:p>
            <a:r>
              <a:rPr lang="en-US" dirty="0" smtClean="0"/>
              <a:t>No ser obligado a contribuir con las asociaciones religiosas, ni a participar en los ritos y ceremonias.</a:t>
            </a:r>
          </a:p>
          <a:p>
            <a:r>
              <a:rPr lang="en-US" dirty="0" smtClean="0"/>
              <a:t>No ser objeto de inquision judicial por la manifestacion de las ideas religiosas</a:t>
            </a:r>
            <a:endParaRPr lang="en-US" dirty="0"/>
          </a:p>
          <a:p>
            <a:r>
              <a:rPr lang="en-US" dirty="0" smtClean="0"/>
              <a:t>Asociarse pacificamente con fines religiosos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Art. 24 de la CPEUM</a:t>
            </a:r>
          </a:p>
          <a:p>
            <a:pPr lvl="1"/>
            <a:r>
              <a:rPr lang="en-US" dirty="0" smtClean="0"/>
              <a:t>Libertad de conciencia y religion</a:t>
            </a:r>
          </a:p>
          <a:p>
            <a:pPr lvl="1"/>
            <a:r>
              <a:rPr lang="en-US" dirty="0" smtClean="0"/>
              <a:t>Derecho a participar</a:t>
            </a:r>
            <a:r>
              <a:rPr lang="en-US" dirty="0"/>
              <a:t> </a:t>
            </a:r>
            <a:r>
              <a:rPr lang="en-US" dirty="0" smtClean="0"/>
              <a:t>individual o colectivamente, tanto en publico como en privado.</a:t>
            </a:r>
          </a:p>
          <a:p>
            <a:pPr lvl="1"/>
            <a:r>
              <a:rPr lang="en-US" dirty="0" smtClean="0"/>
              <a:t>Los actos se celebraran en los templos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2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Limitaciones a la libertad religiosa</a:t>
            </a:r>
          </a:p>
          <a:p>
            <a:pPr lvl="1"/>
            <a:r>
              <a:rPr lang="en-US" dirty="0" smtClean="0"/>
              <a:t>Los  ministros no podran ocupar cargos publicos</a:t>
            </a:r>
          </a:p>
          <a:p>
            <a:pPr lvl="1"/>
            <a:r>
              <a:rPr lang="en-US" dirty="0" smtClean="0"/>
              <a:t>Derecho de sufragio pasivo. (art. 82 establece como requisito que para ser presidente no podra pertenecer al estado eclesiastico ni ser ministro de algun</a:t>
            </a:r>
            <a:r>
              <a:rPr lang="en-US" dirty="0"/>
              <a:t> </a:t>
            </a:r>
            <a:r>
              <a:rPr lang="en-US" dirty="0" smtClean="0"/>
              <a:t>culto.</a:t>
            </a:r>
          </a:p>
          <a:p>
            <a:pPr lvl="1"/>
            <a:r>
              <a:rPr lang="en-US" dirty="0" smtClean="0"/>
              <a:t>MC no podran ejercer derecho de culto ni hacer proselitismo politico</a:t>
            </a:r>
          </a:p>
          <a:p>
            <a:pPr lvl="1"/>
            <a:r>
              <a:rPr lang="en-US" dirty="0" smtClean="0"/>
              <a:t>Las formaciones politicas no podra tener denominacion o palabra que los vincule con  confesion religiosa</a:t>
            </a:r>
          </a:p>
          <a:p>
            <a:pPr lvl="1"/>
            <a:r>
              <a:rPr lang="en-US" dirty="0" smtClean="0"/>
              <a:t>Los ministros de culto y sus familiares no tienen capacidad para recibir herencias.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8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jurisprudencia del tribunal electoral ha senalado que los ministros de culto, son inelegibles, aunque la agrupacion o iglesia no este registrada.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5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Violaciones a DH en materia de libertad religiosa en Mexico</a:t>
            </a:r>
          </a:p>
          <a:p>
            <a:pPr lvl="1"/>
            <a:r>
              <a:rPr lang="en-US" dirty="0" smtClean="0"/>
              <a:t>Periodo de 1991/2003 1110 quejas por sanciones escolares a los testigos de jehova por no participar en honores a la bandera.</a:t>
            </a:r>
          </a:p>
          <a:p>
            <a:pPr lvl="1"/>
            <a:r>
              <a:rPr lang="en-US" dirty="0" smtClean="0"/>
              <a:t>Cuatro recomendaciones (4/96, 88/96,1/2002 y 7/2003)</a:t>
            </a:r>
          </a:p>
          <a:p>
            <a:pPr lvl="1"/>
            <a:r>
              <a:rPr lang="en-US" dirty="0" smtClean="0"/>
              <a:t>Recomendacion General no. 5 (Objecion de conciencia)</a:t>
            </a:r>
          </a:p>
          <a:p>
            <a:pPr lvl="2"/>
            <a:r>
              <a:rPr lang="en-US" dirty="0" smtClean="0"/>
              <a:t>Recomendacion </a:t>
            </a:r>
          </a:p>
          <a:p>
            <a:pPr lvl="3"/>
            <a:r>
              <a:rPr lang="en-US" dirty="0" smtClean="0"/>
              <a:t>Correctiva o de reparacion del dano (no sancionar)</a:t>
            </a:r>
          </a:p>
          <a:p>
            <a:pPr lvl="3"/>
            <a:r>
              <a:rPr lang="en-US" dirty="0" smtClean="0"/>
              <a:t>Administrativa (circular de prohibir sancionar)</a:t>
            </a:r>
          </a:p>
          <a:p>
            <a:pPr lvl="3"/>
            <a:r>
              <a:rPr lang="en-US" dirty="0" smtClean="0"/>
              <a:t>Garantia de no repeticion (incluir en los programas el valor de la tolerancia)</a:t>
            </a:r>
          </a:p>
          <a:p>
            <a:pPr marL="1371600" lvl="3" indent="0">
              <a:buNone/>
            </a:pPr>
            <a:r>
              <a:rPr lang="en-US" dirty="0" smtClean="0"/>
              <a:t>La recomendacion se baso en el caracter obligatorio de la educacion en mexico.</a:t>
            </a:r>
          </a:p>
          <a:p>
            <a:pPr marL="594360" indent="0">
              <a:buNone/>
            </a:pPr>
            <a:r>
              <a:rPr lang="en-US" sz="2300" dirty="0"/>
              <a:t>CNDH no tiene un programa especifico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5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Conflictos religiosos</a:t>
            </a:r>
          </a:p>
          <a:p>
            <a:r>
              <a:rPr lang="en-US" dirty="0" smtClean="0"/>
              <a:t>San Juan Copala Oaxaca</a:t>
            </a:r>
          </a:p>
          <a:p>
            <a:r>
              <a:rPr lang="en-US" dirty="0" smtClean="0"/>
              <a:t>Nueva Jerasulem Michoacan</a:t>
            </a:r>
          </a:p>
          <a:p>
            <a:r>
              <a:rPr lang="en-US" dirty="0" smtClean="0"/>
              <a:t>Chenalho</a:t>
            </a:r>
          </a:p>
          <a:p>
            <a:r>
              <a:rPr lang="en-US" dirty="0" smtClean="0"/>
              <a:t>Chimalapas</a:t>
            </a:r>
          </a:p>
          <a:p>
            <a:pPr lvl="1"/>
            <a:r>
              <a:rPr lang="en-US" dirty="0" smtClean="0"/>
              <a:t>Resultados </a:t>
            </a:r>
          </a:p>
          <a:p>
            <a:pPr lvl="2"/>
            <a:r>
              <a:rPr lang="en-US" dirty="0" smtClean="0"/>
              <a:t>Competencia simbolica y religiosa agresiva</a:t>
            </a:r>
          </a:p>
          <a:p>
            <a:pPr lvl="2"/>
            <a:r>
              <a:rPr lang="en-US" dirty="0" smtClean="0"/>
              <a:t>Resistencia politica</a:t>
            </a:r>
          </a:p>
          <a:p>
            <a:pPr lvl="2"/>
            <a:r>
              <a:rPr lang="en-US" dirty="0" smtClean="0"/>
              <a:t>Disidencia</a:t>
            </a:r>
          </a:p>
          <a:p>
            <a:pPr lvl="2"/>
            <a:r>
              <a:rPr lang="en-US" dirty="0" smtClean="0"/>
              <a:t>Migracion y expulsion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0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462083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 smtClean="0"/>
              <a:t>Libertad Religiosa y Derechos Humanos: Tensiones naturales</a:t>
            </a:r>
            <a:endParaRPr lang="en-US" sz="1600" dirty="0"/>
          </a:p>
        </p:txBody>
      </p:sp>
      <p:pic>
        <p:nvPicPr>
          <p:cNvPr id="4" name="Picture 3" descr="http://landscape.byu.edu/portals/13/images/BYU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78" y="53976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Temas pendientes</a:t>
            </a:r>
            <a:endParaRPr lang="en-US" dirty="0"/>
          </a:p>
          <a:p>
            <a:pPr lvl="1"/>
            <a:r>
              <a:rPr lang="en-US" dirty="0" smtClean="0"/>
              <a:t>Objecion de conciencia</a:t>
            </a:r>
          </a:p>
          <a:p>
            <a:pPr lvl="2"/>
            <a:r>
              <a:rPr lang="en-US" dirty="0" smtClean="0"/>
              <a:t>En Mexico no se encuentra estipulada la objecion de conciencia.</a:t>
            </a:r>
          </a:p>
          <a:p>
            <a:pPr lvl="2"/>
            <a:r>
              <a:rPr lang="en-US" dirty="0" smtClean="0"/>
              <a:t>Mas aun la LARYCP, parece ir en sentido contrario</a:t>
            </a:r>
            <a:r>
              <a:rPr lang="en-US" dirty="0"/>
              <a:t> </a:t>
            </a:r>
            <a:r>
              <a:rPr lang="en-US" dirty="0" smtClean="0"/>
              <a:t>en su art. Las convicciones religiosas no eximen en ningun caso el cumplimiento de las leyes del pais.</a:t>
            </a:r>
          </a:p>
          <a:p>
            <a:pPr lvl="2"/>
            <a:r>
              <a:rPr lang="en-US" dirty="0" smtClean="0"/>
              <a:t>Equilibrio entre las convicciones individuales y el bien general.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5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Ejemplos preguntas de </a:t>
            </a:r>
            <a:r>
              <a:rPr lang="en-US" dirty="0"/>
              <a:t>H</a:t>
            </a:r>
            <a:r>
              <a:rPr lang="en-US" dirty="0" smtClean="0"/>
              <a:t>abermas</a:t>
            </a:r>
            <a:endParaRPr lang="en-US" dirty="0"/>
          </a:p>
          <a:p>
            <a:pPr lvl="1"/>
            <a:r>
              <a:rPr lang="en-US" dirty="0" smtClean="0"/>
              <a:t>Un musulman que usa turbante se le exenta de llevar casco</a:t>
            </a:r>
          </a:p>
          <a:p>
            <a:pPr lvl="1"/>
            <a:r>
              <a:rPr lang="en-US" dirty="0" smtClean="0"/>
              <a:t>A un preso se le da comida kosher</a:t>
            </a:r>
          </a:p>
          <a:p>
            <a:pPr lvl="1"/>
            <a:r>
              <a:rPr lang="en-US" dirty="0" smtClean="0"/>
              <a:t>Tiene derecho un trabajador a interrumpir su jornada para cumplir con sus obligaciones religiosas..</a:t>
            </a:r>
          </a:p>
          <a:p>
            <a:pPr lvl="1"/>
            <a:r>
              <a:rPr lang="en-US" dirty="0" smtClean="0"/>
              <a:t>Puede ausentarse un trabajador por fiestas religiosas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Imparticion de contenidos religiosos en las escuelas publicas.</a:t>
            </a:r>
          </a:p>
          <a:p>
            <a:r>
              <a:rPr lang="en-US" dirty="0"/>
              <a:t>Derechos patrimoniales de las AR y ministros de culto.</a:t>
            </a:r>
          </a:p>
          <a:p>
            <a:r>
              <a:rPr lang="en-US" dirty="0"/>
              <a:t>Derechos Politicos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2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La libertad religiosa tiene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importancia</a:t>
            </a:r>
            <a:r>
              <a:rPr lang="en-US" dirty="0" smtClean="0"/>
              <a:t> capital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constitucionalismo</a:t>
            </a:r>
            <a:r>
              <a:rPr lang="en-US" dirty="0" smtClean="0"/>
              <a:t>, el </a:t>
            </a:r>
            <a:r>
              <a:rPr lang="en-US" dirty="0" err="1" smtClean="0"/>
              <a:t>derecho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y  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Hoy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 smtClean="0"/>
              <a:t>temas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abiertos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cuales</a:t>
            </a:r>
            <a:r>
              <a:rPr lang="en-US" dirty="0" smtClean="0"/>
              <a:t> la </a:t>
            </a:r>
            <a:r>
              <a:rPr lang="en-US" dirty="0" err="1" smtClean="0"/>
              <a:t>teoria</a:t>
            </a:r>
            <a:r>
              <a:rPr lang="en-US" dirty="0" smtClean="0"/>
              <a:t> </a:t>
            </a:r>
            <a:r>
              <a:rPr lang="en-US" dirty="0" err="1" smtClean="0"/>
              <a:t>constitucional</a:t>
            </a:r>
            <a:r>
              <a:rPr lang="en-US" dirty="0" smtClean="0"/>
              <a:t> y la </a:t>
            </a:r>
            <a:r>
              <a:rPr lang="en-US" dirty="0" err="1" smtClean="0"/>
              <a:t>jurispridudencia</a:t>
            </a:r>
            <a:r>
              <a:rPr lang="en-US" dirty="0"/>
              <a:t> </a:t>
            </a:r>
            <a:r>
              <a:rPr lang="en-US" dirty="0" smtClean="0"/>
              <a:t>de los </a:t>
            </a:r>
            <a:r>
              <a:rPr lang="en-US" dirty="0" err="1" smtClean="0"/>
              <a:t>tribunales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e </a:t>
            </a:r>
            <a:r>
              <a:rPr lang="en-US" dirty="0" err="1" smtClean="0"/>
              <a:t>internacionales</a:t>
            </a:r>
            <a:r>
              <a:rPr lang="en-US" dirty="0"/>
              <a:t> </a:t>
            </a:r>
            <a:r>
              <a:rPr lang="en-US" dirty="0" err="1" smtClean="0"/>
              <a:t>deberan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r>
              <a:rPr lang="en-US" dirty="0" smtClean="0"/>
              <a:t> </a:t>
            </a:r>
            <a:r>
              <a:rPr lang="en-US" dirty="0" err="1" smtClean="0"/>
              <a:t>pensando</a:t>
            </a:r>
            <a:r>
              <a:rPr lang="en-US" dirty="0" smtClean="0"/>
              <a:t>.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nadie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negar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coordenadas</a:t>
            </a:r>
            <a:r>
              <a:rPr lang="en-US" dirty="0" smtClean="0"/>
              <a:t> del debate </a:t>
            </a:r>
            <a:r>
              <a:rPr lang="en-US" dirty="0" err="1" smtClean="0"/>
              <a:t>parten</a:t>
            </a:r>
            <a:r>
              <a:rPr lang="en-US" dirty="0"/>
              <a:t> </a:t>
            </a:r>
            <a:r>
              <a:rPr lang="en-US" dirty="0" err="1" smtClean="0"/>
              <a:t>parten</a:t>
            </a:r>
            <a:r>
              <a:rPr lang="en-US" dirty="0" smtClean="0"/>
              <a:t> del </a:t>
            </a:r>
            <a:r>
              <a:rPr lang="en-US" dirty="0" err="1" smtClean="0"/>
              <a:t>reconocimiento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y de la dignidad </a:t>
            </a:r>
            <a:r>
              <a:rPr lang="en-US" dirty="0" err="1" smtClean="0"/>
              <a:t>humana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En el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mexicano</a:t>
            </a:r>
            <a:r>
              <a:rPr lang="en-US" dirty="0" smtClean="0"/>
              <a:t> ha </a:t>
            </a:r>
            <a:r>
              <a:rPr lang="en-US" dirty="0" err="1" smtClean="0"/>
              <a:t>costado</a:t>
            </a:r>
            <a:r>
              <a:rPr lang="en-US" dirty="0" smtClean="0"/>
              <a:t> mucho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construccion</a:t>
            </a:r>
            <a:r>
              <a:rPr lang="en-US" dirty="0" smtClean="0"/>
              <a:t> de un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laico</a:t>
            </a:r>
            <a:r>
              <a:rPr lang="en-US" dirty="0"/>
              <a:t> </a:t>
            </a:r>
            <a:r>
              <a:rPr lang="en-US" dirty="0" smtClean="0"/>
              <a:t>y la </a:t>
            </a:r>
            <a:r>
              <a:rPr lang="en-US" dirty="0" err="1" smtClean="0"/>
              <a:t>construccion</a:t>
            </a:r>
            <a:r>
              <a:rPr lang="en-US" dirty="0" smtClean="0"/>
              <a:t> de </a:t>
            </a:r>
            <a:r>
              <a:rPr lang="en-US" dirty="0" err="1" smtClean="0"/>
              <a:t>politicas</a:t>
            </a:r>
            <a:r>
              <a:rPr lang="en-US" dirty="0" smtClean="0"/>
              <a:t> </a:t>
            </a:r>
            <a:r>
              <a:rPr lang="en-US" dirty="0" err="1" smtClean="0"/>
              <a:t>publicas</a:t>
            </a:r>
            <a:r>
              <a:rPr lang="en-US" dirty="0" smtClean="0"/>
              <a:t>,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cuales</a:t>
            </a:r>
            <a:r>
              <a:rPr lang="en-US" dirty="0" smtClean="0"/>
              <a:t> el </a:t>
            </a:r>
            <a:r>
              <a:rPr lang="en-US" dirty="0" err="1" smtClean="0"/>
              <a:t>quehacer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/>
              <a:t> </a:t>
            </a:r>
            <a:r>
              <a:rPr lang="en-US" dirty="0" err="1" smtClean="0"/>
              <a:t>autoridades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separado</a:t>
            </a:r>
            <a:r>
              <a:rPr lang="en-US" dirty="0" smtClean="0"/>
              <a:t> de los dogmas </a:t>
            </a:r>
            <a:r>
              <a:rPr lang="en-US" dirty="0" err="1" smtClean="0"/>
              <a:t>religiosos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Existe una tendencia para que se conviertan en ley la </a:t>
            </a:r>
            <a:r>
              <a:rPr lang="en-US" dirty="0" err="1" smtClean="0"/>
              <a:t>creencias</a:t>
            </a:r>
            <a:r>
              <a:rPr lang="en-US" dirty="0" smtClean="0"/>
              <a:t> </a:t>
            </a:r>
            <a:r>
              <a:rPr lang="en-US" dirty="0" err="1" smtClean="0"/>
              <a:t>religiosas</a:t>
            </a:r>
            <a:r>
              <a:rPr lang="en-US" dirty="0" smtClean="0"/>
              <a:t> o </a:t>
            </a:r>
            <a:r>
              <a:rPr lang="en-US" dirty="0" err="1" smtClean="0"/>
              <a:t>descreencias</a:t>
            </a:r>
            <a:r>
              <a:rPr lang="en-US" dirty="0" smtClean="0"/>
              <a:t> profesadas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observarse</a:t>
            </a:r>
            <a:r>
              <a:rPr lang="en-US" dirty="0" smtClean="0"/>
              <a:t> en 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sexuales</a:t>
            </a:r>
            <a:r>
              <a:rPr lang="en-US" dirty="0" smtClean="0"/>
              <a:t> y </a:t>
            </a:r>
            <a:r>
              <a:rPr lang="en-US" dirty="0" err="1" smtClean="0"/>
              <a:t>reproductivos</a:t>
            </a:r>
            <a:r>
              <a:rPr lang="en-US" dirty="0" smtClean="0"/>
              <a:t> o en los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vinculados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a cargo del </a:t>
            </a:r>
            <a:r>
              <a:rPr lang="en-US" dirty="0" err="1" smtClean="0"/>
              <a:t>estado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La </a:t>
            </a:r>
            <a:r>
              <a:rPr lang="en-US" dirty="0" err="1" smtClean="0"/>
              <a:t>sociedad</a:t>
            </a:r>
            <a:r>
              <a:rPr lang="en-US" dirty="0" smtClean="0"/>
              <a:t> </a:t>
            </a:r>
            <a:r>
              <a:rPr lang="en-US" dirty="0" err="1" smtClean="0"/>
              <a:t>mexicana</a:t>
            </a:r>
            <a:r>
              <a:rPr lang="en-US" dirty="0" smtClean="0"/>
              <a:t> ha </a:t>
            </a:r>
            <a:r>
              <a:rPr lang="en-US" dirty="0" err="1" smtClean="0"/>
              <a:t>demostrado</a:t>
            </a:r>
            <a:r>
              <a:rPr lang="en-US" dirty="0" smtClean="0"/>
              <a:t> en los </a:t>
            </a:r>
            <a:r>
              <a:rPr lang="en-US" dirty="0" err="1" smtClean="0"/>
              <a:t>hechos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importa</a:t>
            </a:r>
            <a:r>
              <a:rPr lang="en-US" dirty="0" smtClean="0"/>
              <a:t> la religion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aprecia</a:t>
            </a:r>
            <a:r>
              <a:rPr lang="en-US" dirty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libertades</a:t>
            </a:r>
            <a:r>
              <a:rPr lang="en-US" dirty="0" smtClean="0"/>
              <a:t>, </a:t>
            </a:r>
            <a:r>
              <a:rPr lang="en-US" dirty="0" err="1" smtClean="0"/>
              <a:t>parecen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fuerza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posturas</a:t>
            </a:r>
            <a:r>
              <a:rPr lang="en-US" dirty="0" smtClean="0"/>
              <a:t> a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fanaticas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pretendian</a:t>
            </a:r>
            <a:r>
              <a:rPr lang="en-US" dirty="0" smtClean="0"/>
              <a:t> </a:t>
            </a:r>
            <a:r>
              <a:rPr lang="en-US" dirty="0" err="1" smtClean="0"/>
              <a:t>decirle</a:t>
            </a:r>
            <a:r>
              <a:rPr lang="en-US" dirty="0" smtClean="0"/>
              <a:t> a la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vivir</a:t>
            </a:r>
            <a:r>
              <a:rPr lang="en-US" dirty="0" smtClean="0"/>
              <a:t> o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creer</a:t>
            </a:r>
            <a:r>
              <a:rPr lang="en-US" dirty="0" smtClean="0"/>
              <a:t>. </a:t>
            </a:r>
            <a:r>
              <a:rPr lang="en-US" dirty="0" err="1"/>
              <a:t>E</a:t>
            </a:r>
            <a:r>
              <a:rPr lang="en-US" dirty="0" err="1" smtClean="0"/>
              <a:t>sto</a:t>
            </a:r>
            <a:r>
              <a:rPr lang="en-US" dirty="0" smtClean="0"/>
              <a:t> no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manifestaciones</a:t>
            </a:r>
            <a:r>
              <a:rPr lang="en-US" dirty="0" smtClean="0"/>
              <a:t> de </a:t>
            </a:r>
            <a:r>
              <a:rPr lang="en-US" dirty="0" err="1" smtClean="0"/>
              <a:t>intolerancia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intentos</a:t>
            </a:r>
            <a:r>
              <a:rPr lang="en-US" dirty="0" smtClean="0"/>
              <a:t> de franca </a:t>
            </a:r>
            <a:r>
              <a:rPr lang="en-US" dirty="0" err="1" smtClean="0"/>
              <a:t>regresion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09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Finalmente</a:t>
            </a:r>
            <a:r>
              <a:rPr lang="en-US" dirty="0" smtClean="0"/>
              <a:t>, mi </a:t>
            </a:r>
            <a:r>
              <a:rPr lang="en-US" dirty="0" err="1" smtClean="0"/>
              <a:t>postura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quiza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no </a:t>
            </a:r>
            <a:r>
              <a:rPr lang="en-US" dirty="0" err="1" smtClean="0"/>
              <a:t>compartan</a:t>
            </a:r>
            <a:r>
              <a:rPr lang="en-US" dirty="0" smtClean="0"/>
              <a:t> 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interpretarse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critica</a:t>
            </a:r>
            <a:r>
              <a:rPr lang="en-US" dirty="0" smtClean="0"/>
              <a:t> a 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, se </a:t>
            </a:r>
            <a:r>
              <a:rPr lang="en-US" dirty="0" err="1" smtClean="0"/>
              <a:t>basa</a:t>
            </a:r>
            <a:r>
              <a:rPr lang="en-US" dirty="0" smtClean="0"/>
              <a:t> en el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minucioso</a:t>
            </a:r>
            <a:r>
              <a:rPr lang="en-US" dirty="0" smtClean="0"/>
              <a:t> de la </a:t>
            </a:r>
            <a:r>
              <a:rPr lang="en-US" dirty="0" err="1" smtClean="0"/>
              <a:t>materia</a:t>
            </a:r>
            <a:r>
              <a:rPr lang="en-US" dirty="0" smtClean="0"/>
              <a:t>, y con </a:t>
            </a:r>
            <a:r>
              <a:rPr lang="en-US" dirty="0" err="1" smtClean="0"/>
              <a:t>ello</a:t>
            </a:r>
            <a:r>
              <a:rPr lang="en-US" dirty="0" smtClean="0"/>
              <a:t>,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indiscriminado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herramienta</a:t>
            </a:r>
            <a:r>
              <a:rPr lang="en-US" dirty="0" smtClean="0"/>
              <a:t> </a:t>
            </a:r>
            <a:r>
              <a:rPr lang="en-US" dirty="0" err="1" smtClean="0"/>
              <a:t>ideologica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conseguir</a:t>
            </a:r>
            <a:r>
              <a:rPr lang="en-US" dirty="0" smtClean="0"/>
              <a:t> fines </a:t>
            </a:r>
            <a:r>
              <a:rPr lang="en-US" dirty="0" err="1" smtClean="0"/>
              <a:t>particuares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ero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en la </a:t>
            </a:r>
            <a:r>
              <a:rPr lang="en-US" dirty="0" err="1" smtClean="0"/>
              <a:t>firme</a:t>
            </a:r>
            <a:r>
              <a:rPr lang="en-US" dirty="0" smtClean="0"/>
              <a:t> </a:t>
            </a:r>
            <a:r>
              <a:rPr lang="en-US" dirty="0" err="1" smtClean="0"/>
              <a:t>conviccion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son la base fundamental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convivencia</a:t>
            </a:r>
            <a:r>
              <a:rPr lang="en-US" dirty="0" smtClean="0"/>
              <a:t> social y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respeto</a:t>
            </a:r>
            <a:r>
              <a:rPr lang="en-US" dirty="0" smtClean="0"/>
              <a:t> </a:t>
            </a:r>
            <a:r>
              <a:rPr lang="en-US" dirty="0" err="1" smtClean="0"/>
              <a:t>irrestrico</a:t>
            </a:r>
            <a:r>
              <a:rPr lang="en-US" dirty="0" smtClean="0"/>
              <a:t> </a:t>
            </a:r>
            <a:r>
              <a:rPr lang="en-US" dirty="0" err="1" smtClean="0"/>
              <a:t>constituye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los </a:t>
            </a:r>
            <a:r>
              <a:rPr lang="en-US" dirty="0" err="1" smtClean="0"/>
              <a:t>activos</a:t>
            </a:r>
            <a:r>
              <a:rPr lang="en-US" dirty="0" smtClean="0"/>
              <a:t> mas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los </a:t>
            </a:r>
            <a:r>
              <a:rPr lang="en-US" dirty="0" err="1" smtClean="0"/>
              <a:t>ciudadanos</a:t>
            </a:r>
            <a:r>
              <a:rPr lang="en-US" dirty="0" smtClean="0"/>
              <a:t> y los </a:t>
            </a:r>
            <a:r>
              <a:rPr lang="en-US" dirty="0" err="1" smtClean="0"/>
              <a:t>estados</a:t>
            </a:r>
            <a:r>
              <a:rPr lang="en-US" dirty="0" smtClean="0"/>
              <a:t>. No les </a:t>
            </a:r>
            <a:r>
              <a:rPr lang="en-US" dirty="0" err="1" smtClean="0"/>
              <a:t>tengamos</a:t>
            </a:r>
            <a:r>
              <a:rPr lang="en-US" dirty="0" smtClean="0"/>
              <a:t> </a:t>
            </a:r>
            <a:r>
              <a:rPr lang="en-US" dirty="0" err="1" smtClean="0"/>
              <a:t>desconfianza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En </a:t>
            </a:r>
            <a:r>
              <a:rPr lang="en-US" dirty="0" err="1" smtClean="0"/>
              <a:t>materia</a:t>
            </a:r>
            <a:r>
              <a:rPr lang="en-US" dirty="0" smtClean="0"/>
              <a:t> de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, no hay </a:t>
            </a:r>
            <a:r>
              <a:rPr lang="en-US" dirty="0" err="1" smtClean="0"/>
              <a:t>expertos</a:t>
            </a:r>
            <a:r>
              <a:rPr lang="en-US" dirty="0" smtClean="0"/>
              <a:t>, solo hay </a:t>
            </a:r>
            <a:r>
              <a:rPr lang="en-US" dirty="0" err="1" smtClean="0"/>
              <a:t>quien</a:t>
            </a:r>
            <a:r>
              <a:rPr lang="en-US" dirty="0" smtClean="0"/>
              <a:t> los </a:t>
            </a:r>
            <a:r>
              <a:rPr lang="en-US" dirty="0" err="1" smtClean="0"/>
              <a:t>respeta</a:t>
            </a:r>
            <a:r>
              <a:rPr lang="en-US" dirty="0" smtClean="0"/>
              <a:t> y </a:t>
            </a:r>
            <a:r>
              <a:rPr lang="en-US" dirty="0" err="1" smtClean="0"/>
              <a:t>quien</a:t>
            </a:r>
            <a:r>
              <a:rPr lang="en-US" dirty="0" smtClean="0"/>
              <a:t> los </a:t>
            </a:r>
            <a:r>
              <a:rPr lang="en-US" dirty="0" err="1" smtClean="0"/>
              <a:t>violenta</a:t>
            </a:r>
            <a:r>
              <a:rPr lang="en-US" dirty="0" smtClean="0"/>
              <a:t>, se </a:t>
            </a:r>
            <a:r>
              <a:rPr lang="en-US" dirty="0" err="1" smtClean="0"/>
              <a:t>construyen</a:t>
            </a:r>
            <a:r>
              <a:rPr lang="en-US" dirty="0" smtClean="0"/>
              <a:t> los </a:t>
            </a:r>
            <a:r>
              <a:rPr lang="en-US" dirty="0" err="1" smtClean="0"/>
              <a:t>derechos</a:t>
            </a:r>
            <a:r>
              <a:rPr lang="en-US" dirty="0" smtClean="0"/>
              <a:t> en el mas </a:t>
            </a:r>
            <a:r>
              <a:rPr lang="en-US" dirty="0" err="1" smtClean="0"/>
              <a:t>absoluto</a:t>
            </a:r>
            <a:r>
              <a:rPr lang="en-US" dirty="0" smtClean="0"/>
              <a:t> </a:t>
            </a:r>
            <a:r>
              <a:rPr lang="en-US" dirty="0" err="1" smtClean="0"/>
              <a:t>respeto</a:t>
            </a:r>
            <a:r>
              <a:rPr lang="en-US" dirty="0" smtClean="0"/>
              <a:t> a </a:t>
            </a:r>
            <a:r>
              <a:rPr lang="en-US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congeneres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diginidad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, los </a:t>
            </a:r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empiezan</a:t>
            </a:r>
            <a:r>
              <a:rPr lang="en-US" dirty="0" smtClean="0"/>
              <a:t> en la </a:t>
            </a:r>
            <a:r>
              <a:rPr lang="en-US" dirty="0" err="1" smtClean="0"/>
              <a:t>familia</a:t>
            </a:r>
            <a:r>
              <a:rPr lang="en-US" dirty="0" smtClean="0"/>
              <a:t>, y se </a:t>
            </a:r>
            <a:r>
              <a:rPr lang="en-US" dirty="0" err="1" smtClean="0"/>
              <a:t>transpolan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fundamentales</a:t>
            </a:r>
            <a:r>
              <a:rPr lang="en-US" dirty="0" smtClean="0"/>
              <a:t> a la </a:t>
            </a:r>
            <a:r>
              <a:rPr lang="en-US" dirty="0" err="1" smtClean="0"/>
              <a:t>sociedad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0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terminar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servidor</a:t>
            </a:r>
            <a:r>
              <a:rPr lang="en-US" dirty="0" smtClean="0"/>
              <a:t> la </a:t>
            </a:r>
            <a:r>
              <a:rPr lang="en-US" dirty="0" err="1" smtClean="0"/>
              <a:t>igualdad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tratar</a:t>
            </a:r>
            <a:r>
              <a:rPr lang="en-US" dirty="0" smtClean="0"/>
              <a:t> a los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 mi </a:t>
            </a:r>
            <a:r>
              <a:rPr lang="en-US" dirty="0" err="1" smtClean="0"/>
              <a:t>mismo</a:t>
            </a:r>
            <a:r>
              <a:rPr lang="en-US" dirty="0" smtClean="0"/>
              <a:t>, </a:t>
            </a:r>
            <a:r>
              <a:rPr lang="en-US" dirty="0" err="1" smtClean="0"/>
              <a:t>sino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simple y </a:t>
            </a:r>
            <a:r>
              <a:rPr lang="en-US" dirty="0" err="1" smtClean="0"/>
              <a:t>llanamente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a </a:t>
            </a:r>
            <a:r>
              <a:rPr lang="en-US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semejantes</a:t>
            </a:r>
            <a:r>
              <a:rPr lang="en-US" dirty="0" smtClean="0"/>
              <a:t> lo </a:t>
            </a:r>
            <a:r>
              <a:rPr lang="en-US" dirty="0" err="1" smtClean="0"/>
              <a:t>mejor</a:t>
            </a:r>
            <a:r>
              <a:rPr lang="en-US" dirty="0" smtClean="0"/>
              <a:t> de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mismos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endParaRPr lang="en-US" dirty="0"/>
          </a:p>
          <a:p>
            <a:pPr marL="109728" indent="0" algn="just">
              <a:buNone/>
            </a:pPr>
            <a:r>
              <a:rPr lang="en-US" dirty="0" smtClean="0"/>
              <a:t>Los </a:t>
            </a:r>
            <a:r>
              <a:rPr lang="en-US" dirty="0" err="1"/>
              <a:t>derechos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 son los </a:t>
            </a:r>
            <a:r>
              <a:rPr lang="en-US" dirty="0" err="1"/>
              <a:t>mejor</a:t>
            </a:r>
            <a:r>
              <a:rPr lang="en-US" dirty="0"/>
              <a:t> de </a:t>
            </a:r>
            <a:r>
              <a:rPr lang="en-US" dirty="0" err="1"/>
              <a:t>nosotros</a:t>
            </a:r>
            <a:r>
              <a:rPr lang="en-US" dirty="0"/>
              <a:t>, </a:t>
            </a:r>
            <a:r>
              <a:rPr lang="en-US" dirty="0" err="1"/>
              <a:t>tomenlos</a:t>
            </a:r>
            <a:r>
              <a:rPr lang="en-US" dirty="0"/>
              <a:t> y </a:t>
            </a:r>
            <a:r>
              <a:rPr lang="en-US" dirty="0" err="1"/>
              <a:t>denles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. </a:t>
            </a:r>
            <a:endParaRPr lang="en-US" dirty="0" smtClean="0"/>
          </a:p>
          <a:p>
            <a:pPr marL="109728" indent="0" algn="r">
              <a:buNone/>
            </a:pPr>
            <a:endParaRPr lang="en-US" dirty="0" smtClean="0"/>
          </a:p>
          <a:p>
            <a:pPr marL="109728" indent="0" algn="r">
              <a:buNone/>
            </a:pPr>
            <a:r>
              <a:rPr lang="en-US" dirty="0" smtClean="0"/>
              <a:t>Kofi Anan.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7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615672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Que son los derechos humanos?</a:t>
            </a:r>
            <a:endParaRPr lang="en-US" sz="2000" dirty="0"/>
          </a:p>
        </p:txBody>
      </p:sp>
      <p:pic>
        <p:nvPicPr>
          <p:cNvPr id="5" name="Picture 4" descr="http://landscape.byu.edu/portals/13/images/BYU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78" y="53976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360335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landscape.byu.edu/portals/13/images/BYU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78" y="53976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171498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Libertad Religiosa</a:t>
            </a:r>
            <a:endParaRPr lang="en-US" dirty="0"/>
          </a:p>
        </p:txBody>
      </p:sp>
      <p:pic>
        <p:nvPicPr>
          <p:cNvPr id="5" name="Picture 4" descr="http://landscape.byu.edu/portals/13/images/BYU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78" y="53976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98173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Que es la libertad religiosa?</a:t>
            </a:r>
            <a:endParaRPr lang="en-US" sz="1600" dirty="0"/>
          </a:p>
        </p:txBody>
      </p:sp>
      <p:pic>
        <p:nvPicPr>
          <p:cNvPr id="5" name="Picture 4" descr="http://landscape.byu.edu/portals/13/images/BYU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78" y="53976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5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02694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Naturaleza </a:t>
            </a:r>
            <a:endParaRPr lang="en-US" dirty="0"/>
          </a:p>
        </p:txBody>
      </p:sp>
      <p:pic>
        <p:nvPicPr>
          <p:cNvPr id="5" name="Picture 4" descr="http://landscape.byu.edu/portals/13/images/BYU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78" y="53976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7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219987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Caracteristicas de la libertad religiosa</a:t>
            </a:r>
            <a:endParaRPr lang="en-US" sz="2000" dirty="0"/>
          </a:p>
        </p:txBody>
      </p:sp>
      <p:pic>
        <p:nvPicPr>
          <p:cNvPr id="5" name="Picture 4" descr="http://landscape.byu.edu/portals/13/images/BYU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78" y="53976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9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594931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Libertad </a:t>
            </a:r>
            <a:r>
              <a:rPr lang="en-US" sz="2200" dirty="0"/>
              <a:t>Religiosa y Derechos Humanos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67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325</TotalTime>
  <Words>1506</Words>
  <Application>Microsoft Office PowerPoint</Application>
  <PresentationFormat>On-screen Show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Libertad Religiosa y Derechos Humanos</vt:lpstr>
      <vt:lpstr>Libertad Religiosa y Derechos Humanos: Tensiones naturales</vt:lpstr>
      <vt:lpstr>Que son los derechos humanos?</vt:lpstr>
      <vt:lpstr>PowerPoint Presentation</vt:lpstr>
      <vt:lpstr>Libertad Religiosa</vt:lpstr>
      <vt:lpstr>Que es la libertad religiosa?</vt:lpstr>
      <vt:lpstr>Naturaleza </vt:lpstr>
      <vt:lpstr>Caracteristicas de la libertad religiosa</vt:lpstr>
      <vt:lpstr> Libertad Religiosa y Derechos Humanos </vt:lpstr>
      <vt:lpstr>Tensiones entre libertad religiosa y Derechos Humanos</vt:lpstr>
      <vt:lpstr>Libertad religiosa en Mexico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Libertad Religiosa y Derechos Humanos</dc:title>
  <dc:creator>Provo Marriott</dc:creator>
  <cp:lastModifiedBy>Donlu</cp:lastModifiedBy>
  <cp:revision>26</cp:revision>
  <cp:lastPrinted>2013-10-08T13:55:26Z</cp:lastPrinted>
  <dcterms:created xsi:type="dcterms:W3CDTF">2013-10-08T03:59:49Z</dcterms:created>
  <dcterms:modified xsi:type="dcterms:W3CDTF">2013-10-15T00:35:19Z</dcterms:modified>
</cp:coreProperties>
</file>