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7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31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578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29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17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245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117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325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01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52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456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D9BB-BD92-4279-B25F-F0B90CA372F0}" type="datetimeFigureOut">
              <a:rPr lang="pt-PT" smtClean="0"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3379-7AE0-4F63-AEBA-AD726EBE7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03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CAPE VERDE</a:t>
            </a:r>
            <a:endParaRPr lang="pt-PT" dirty="0"/>
          </a:p>
        </p:txBody>
      </p:sp>
      <p:pic>
        <p:nvPicPr>
          <p:cNvPr id="19" name="Marcador de Posição da Imagem 1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3" b="10463"/>
          <a:stretch>
            <a:fillRect/>
          </a:stretch>
        </p:blipFill>
        <p:spPr>
          <a:xfrm>
            <a:off x="1792288" y="1114400"/>
            <a:ext cx="5486400" cy="4114800"/>
          </a:xfrm>
        </p:spPr>
      </p:pic>
      <p:sp>
        <p:nvSpPr>
          <p:cNvPr id="18" name="Marcador de Posição do Texto 17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28712"/>
          </a:xfrm>
        </p:spPr>
        <p:txBody>
          <a:bodyPr>
            <a:noAutofit/>
          </a:bodyPr>
          <a:lstStyle/>
          <a:p>
            <a:r>
              <a:rPr lang="en-US" sz="1600" dirty="0"/>
              <a:t>Cape Verde is located in the West coast of Africa, the Atlantic Ocean,  450 km off the coast of Senegal. Is an archipelago composed of ten Islands. </a:t>
            </a:r>
            <a:endParaRPr lang="en-US" sz="1600" dirty="0" smtClean="0"/>
          </a:p>
          <a:p>
            <a:r>
              <a:rPr lang="en-US" sz="1600" b="1" dirty="0"/>
              <a:t>Capital city</a:t>
            </a:r>
            <a:r>
              <a:rPr lang="en-US" sz="1600" dirty="0"/>
              <a:t>: </a:t>
            </a:r>
            <a:r>
              <a:rPr lang="en-US" sz="1600" dirty="0" smtClean="0"/>
              <a:t>Praia   </a:t>
            </a:r>
            <a:r>
              <a:rPr lang="en-US" sz="1600" b="1" dirty="0" smtClean="0"/>
              <a:t>Independence</a:t>
            </a:r>
            <a:r>
              <a:rPr lang="en-US" sz="1600" b="1" dirty="0"/>
              <a:t>:</a:t>
            </a:r>
            <a:r>
              <a:rPr lang="en-US" sz="1600" dirty="0"/>
              <a:t> 5 July 1975 (from Portugal)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4220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Archipelago</a:t>
            </a:r>
            <a:endParaRPr lang="pt-PT" dirty="0"/>
          </a:p>
        </p:txBody>
      </p:sp>
      <p:pic>
        <p:nvPicPr>
          <p:cNvPr id="5" name="Marcador de Posição d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1" b="15141"/>
          <a:stretch>
            <a:fillRect/>
          </a:stretch>
        </p:blipFill>
        <p:spPr/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Cape Verde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/>
              <a:t>archipelago</a:t>
            </a:r>
            <a:r>
              <a:rPr lang="pt-PT" dirty="0"/>
              <a:t> </a:t>
            </a:r>
            <a:r>
              <a:rPr lang="pt-PT" dirty="0" err="1"/>
              <a:t>composed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ten</a:t>
            </a:r>
            <a:r>
              <a:rPr lang="pt-PT" dirty="0"/>
              <a:t> </a:t>
            </a:r>
            <a:r>
              <a:rPr lang="pt-PT" dirty="0" err="1"/>
              <a:t>Islands</a:t>
            </a:r>
            <a:r>
              <a:rPr lang="pt-PT" dirty="0"/>
              <a:t> </a:t>
            </a:r>
            <a:r>
              <a:rPr lang="pt-PT" dirty="0" smtClean="0"/>
              <a:t> </a:t>
            </a:r>
            <a:r>
              <a:rPr lang="pt-PT" dirty="0" err="1"/>
              <a:t>divided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two</a:t>
            </a:r>
            <a:r>
              <a:rPr lang="pt-PT" dirty="0"/>
              <a:t> </a:t>
            </a:r>
            <a:r>
              <a:rPr lang="pt-PT" dirty="0" err="1" smtClean="0"/>
              <a:t>groups</a:t>
            </a:r>
            <a:r>
              <a:rPr lang="pt-PT" dirty="0" smtClean="0"/>
              <a:t>: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Windward</a:t>
            </a:r>
            <a:r>
              <a:rPr lang="pt-PT" dirty="0"/>
              <a:t> </a:t>
            </a:r>
            <a:r>
              <a:rPr lang="pt-PT" dirty="0" err="1" smtClean="0"/>
              <a:t>group</a:t>
            </a:r>
            <a:r>
              <a:rPr lang="pt-PT" dirty="0" smtClean="0"/>
              <a:t> – Barlavento - </a:t>
            </a:r>
            <a:r>
              <a:rPr lang="pt-PT" dirty="0" err="1"/>
              <a:t>constituted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islands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Santo Antão, São Vicente, Santa Luzia, São Nicolau, Sal </a:t>
            </a:r>
            <a:r>
              <a:rPr lang="pt-PT" dirty="0" err="1"/>
              <a:t>and</a:t>
            </a:r>
            <a:r>
              <a:rPr lang="pt-PT" dirty="0"/>
              <a:t> Boa Vista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leeward</a:t>
            </a:r>
            <a:r>
              <a:rPr lang="pt-PT" dirty="0" smtClean="0"/>
              <a:t> </a:t>
            </a:r>
            <a:r>
              <a:rPr lang="pt-PT" dirty="0" err="1" smtClean="0"/>
              <a:t>group</a:t>
            </a:r>
            <a:r>
              <a:rPr lang="pt-PT" dirty="0" smtClean="0"/>
              <a:t> - Sotavento - </a:t>
            </a:r>
            <a:r>
              <a:rPr lang="pt-PT" dirty="0" err="1" smtClean="0"/>
              <a:t>comprises</a:t>
            </a:r>
            <a:r>
              <a:rPr lang="pt-PT" dirty="0" smtClean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islands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Maio, Santiago, Fogo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smtClean="0"/>
              <a:t>Brava.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132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POPULATION</a:t>
            </a:r>
            <a:endParaRPr lang="pt-PT" dirty="0"/>
          </a:p>
          <a:p>
            <a:r>
              <a:rPr lang="en-US" dirty="0"/>
              <a:t>According to the General Census of Population and housing -2010, the Cape Verdean population is resident of 491,875 inhabitants of which 50.5 corresponds to female and male 49.5. The average annual growth rate between the period 2000-2010, was of 1.2. The Cape Verdean population is predominantly young, with 31.6 aged 0-14 years, 15-64 years 61.9 between 6.4 and aged over 65 years.</a:t>
            </a:r>
            <a:endParaRPr lang="pt-PT" dirty="0"/>
          </a:p>
          <a:p>
            <a:r>
              <a:rPr lang="en-US" dirty="0"/>
              <a:t> </a:t>
            </a:r>
            <a:endParaRPr lang="pt-PT" dirty="0"/>
          </a:p>
          <a:p>
            <a:r>
              <a:rPr lang="en-US" b="1" dirty="0"/>
              <a:t>GOVERNMENT</a:t>
            </a:r>
            <a:endParaRPr lang="pt-PT" dirty="0"/>
          </a:p>
          <a:p>
            <a:r>
              <a:rPr lang="en-US" b="1" dirty="0"/>
              <a:t>Conventional long form:</a:t>
            </a:r>
            <a:r>
              <a:rPr lang="en-US" dirty="0"/>
              <a:t> Republic of Cape Verde or </a:t>
            </a:r>
            <a:r>
              <a:rPr lang="en-US" dirty="0" err="1"/>
              <a:t>República</a:t>
            </a:r>
            <a:r>
              <a:rPr lang="en-US" dirty="0"/>
              <a:t> de </a:t>
            </a:r>
            <a:r>
              <a:rPr lang="en-US" dirty="0" err="1"/>
              <a:t>Cabo</a:t>
            </a:r>
            <a:r>
              <a:rPr lang="en-US" dirty="0"/>
              <a:t> Verde</a:t>
            </a:r>
            <a:endParaRPr lang="pt-PT" dirty="0"/>
          </a:p>
          <a:p>
            <a:r>
              <a:rPr lang="en-US" b="1" dirty="0"/>
              <a:t>Conventional short form</a:t>
            </a:r>
            <a:r>
              <a:rPr lang="en-US" dirty="0"/>
              <a:t>: Cape Verde</a:t>
            </a:r>
            <a:endParaRPr lang="pt-PT" dirty="0"/>
          </a:p>
          <a:p>
            <a:r>
              <a:rPr lang="en-US" b="1" dirty="0"/>
              <a:t>Government type</a:t>
            </a:r>
            <a:r>
              <a:rPr lang="en-US" dirty="0"/>
              <a:t>: Republic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715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Constitution </a:t>
            </a:r>
            <a:r>
              <a:rPr lang="en-US" dirty="0" smtClean="0"/>
              <a:t>: 25 </a:t>
            </a:r>
            <a:r>
              <a:rPr lang="en-US" dirty="0"/>
              <a:t>September 1992; a major revision on 23 November 1995 substantially  </a:t>
            </a:r>
            <a:r>
              <a:rPr lang="en-US" dirty="0" smtClean="0"/>
              <a:t>increased </a:t>
            </a:r>
            <a:r>
              <a:rPr lang="en-US" dirty="0"/>
              <a:t>the powers of the president; a 1999 revision </a:t>
            </a:r>
            <a:r>
              <a:rPr lang="en-US" dirty="0" smtClean="0"/>
              <a:t>created </a:t>
            </a:r>
            <a:r>
              <a:rPr lang="en-US" dirty="0"/>
              <a:t>the position </a:t>
            </a:r>
            <a:r>
              <a:rPr lang="en-US" dirty="0" smtClean="0"/>
              <a:t>of </a:t>
            </a:r>
            <a:r>
              <a:rPr lang="en-US" dirty="0"/>
              <a:t>national ombudsman; a recent revision in May </a:t>
            </a:r>
            <a:r>
              <a:rPr lang="en-US" dirty="0" smtClean="0"/>
              <a:t>2010.</a:t>
            </a:r>
          </a:p>
          <a:p>
            <a:endParaRPr lang="en-US" dirty="0"/>
          </a:p>
          <a:p>
            <a:r>
              <a:rPr lang="en-US" b="1" dirty="0" smtClean="0"/>
              <a:t>Legal </a:t>
            </a:r>
            <a:r>
              <a:rPr lang="en-US" b="1" dirty="0"/>
              <a:t>System</a:t>
            </a:r>
            <a:r>
              <a:rPr lang="en-US" dirty="0"/>
              <a:t>: Civil Law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2542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National</a:t>
            </a:r>
            <a:r>
              <a:rPr lang="pt-PT" dirty="0" smtClean="0"/>
              <a:t> </a:t>
            </a:r>
            <a:r>
              <a:rPr lang="pt-PT" dirty="0" err="1" smtClean="0"/>
              <a:t>Flag</a:t>
            </a:r>
            <a:endParaRPr lang="pt-PT" dirty="0"/>
          </a:p>
        </p:txBody>
      </p:sp>
      <p:pic>
        <p:nvPicPr>
          <p:cNvPr id="5" name="Marcador de Posição d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/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351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do Office</vt:lpstr>
      <vt:lpstr>FACTS ABOUT CAPE VERDE</vt:lpstr>
      <vt:lpstr>The Archipelago</vt:lpstr>
      <vt:lpstr>PowerPoint Presentation</vt:lpstr>
      <vt:lpstr>PowerPoint Presentation</vt:lpstr>
      <vt:lpstr>The National Flag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ABOUT CAPE VERDE</dc:title>
  <dc:creator>Presidência</dc:creator>
  <cp:lastModifiedBy>Center Secretary</cp:lastModifiedBy>
  <cp:revision>5</cp:revision>
  <dcterms:created xsi:type="dcterms:W3CDTF">2012-10-08T06:33:54Z</dcterms:created>
  <dcterms:modified xsi:type="dcterms:W3CDTF">2012-10-17T18:55:38Z</dcterms:modified>
</cp:coreProperties>
</file>