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4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E376-F811-4B67-8A38-462F8D15A18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6CB2-0A48-4147-A547-E63ACB2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n.FIGEL@ec.europa.e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EUROPEAN UNION AND </a:t>
            </a:r>
            <a:r>
              <a:rPr lang="en-US" b="1" dirty="0" err="1"/>
              <a:t>FoRB</a:t>
            </a:r>
            <a:r>
              <a:rPr lang="en-US" b="1" dirty="0"/>
              <a:t>:  A NEW MOMENTUM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3200" dirty="0" err="1" smtClean="0"/>
              <a:t>Ján</a:t>
            </a:r>
            <a:r>
              <a:rPr lang="en-US" sz="3200" dirty="0" smtClean="0"/>
              <a:t> </a:t>
            </a:r>
            <a:r>
              <a:rPr lang="en-US" sz="3200" dirty="0" err="1" smtClean="0"/>
              <a:t>Figel</a:t>
            </a:r>
            <a:r>
              <a:rPr lang="en-US" sz="3200" dirty="0" smtClean="0"/>
              <a:t>’, European Union Special Envoy for Promotion of Freedom of Religion Outside the Europe Union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0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0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IMG_18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3" y="0"/>
            <a:ext cx="10289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66" y="0"/>
            <a:ext cx="8847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4625"/>
            <a:ext cx="7934325" cy="3771900"/>
          </a:xfrm>
        </p:spPr>
        <p:txBody>
          <a:bodyPr>
            <a:noAutofit/>
          </a:bodyPr>
          <a:lstStyle/>
          <a:p>
            <a:r>
              <a:rPr lang="en-US" sz="5400" b="1" i="0" dirty="0" smtClean="0">
                <a:solidFill>
                  <a:srgbClr val="000000"/>
                </a:solidFill>
                <a:effectLst/>
              </a:rPr>
              <a:t>CENTURY OF GENOCIDES: </a:t>
            </a:r>
            <a:br>
              <a:rPr lang="en-US" sz="5400" b="1" i="0" dirty="0" smtClean="0">
                <a:solidFill>
                  <a:srgbClr val="000000"/>
                </a:solidFill>
                <a:effectLst/>
              </a:rPr>
            </a:br>
            <a:r>
              <a:rPr lang="en-US" sz="5400" b="1" i="0" dirty="0" smtClean="0">
                <a:solidFill>
                  <a:srgbClr val="000000"/>
                </a:solidFill>
                <a:effectLst/>
              </a:rPr>
              <a:t>END OR CONTINUITY?</a:t>
            </a: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1" i="0" dirty="0" smtClean="0">
                <a:solidFill>
                  <a:srgbClr val="000000"/>
                </a:solidFill>
                <a:effectLst/>
              </a:rPr>
              <a:t>Address: European Commission, Rue de la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</a:rPr>
              <a:t>Loi</a:t>
            </a:r>
            <a:r>
              <a:rPr lang="en-US" sz="3200" b="1" i="0" dirty="0" smtClean="0">
                <a:solidFill>
                  <a:srgbClr val="000000"/>
                </a:solidFill>
                <a:effectLst/>
              </a:rPr>
              <a:t> 200,  Brussels</a:t>
            </a: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1" i="0" dirty="0" smtClean="0">
                <a:solidFill>
                  <a:srgbClr val="000000"/>
                </a:solidFill>
                <a:effectLst/>
              </a:rPr>
              <a:t>e-Mail: </a:t>
            </a:r>
            <a:r>
              <a:rPr lang="en-US" sz="3200" b="1" i="0" dirty="0" smtClean="0">
                <a:solidFill>
                  <a:srgbClr val="1155CC"/>
                </a:solidFill>
                <a:effectLst/>
                <a:hlinkClick r:id="rId2"/>
              </a:rPr>
              <a:t>Jan.FIGEL@ec.europa.eu</a:t>
            </a: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r>
              <a:rPr lang="en-US" sz="3200" b="1" i="0" dirty="0" smtClean="0">
                <a:solidFill>
                  <a:srgbClr val="000000"/>
                </a:solidFill>
                <a:effectLst/>
              </a:rPr>
              <a:t>Twitter: @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</a:rPr>
              <a:t>janfigel</a:t>
            </a:r>
            <a:r>
              <a:rPr lang="en-US" sz="3200" b="0" i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200" b="0" i="0" dirty="0" smtClean="0">
                <a:solidFill>
                  <a:srgbClr val="000000"/>
                </a:solidFill>
                <a:effectLst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074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EUROPEAN UNION AND FoRB:  A NEW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CENTURY OF GENOCIDES:  END OR CONTINUITY?     Address: European Commission, Rue de la Loi 200,  Brussels e-Mail: Jan.FIGEL@ec.europa.eu Twitter: @janfigel 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AND FoRB:  A NEW MOMENTUM</dc:title>
  <dc:creator>Elizabeth Clark</dc:creator>
  <cp:lastModifiedBy>Elizabeth Clark</cp:lastModifiedBy>
  <cp:revision>3</cp:revision>
  <dcterms:created xsi:type="dcterms:W3CDTF">2016-10-04T05:20:20Z</dcterms:created>
  <dcterms:modified xsi:type="dcterms:W3CDTF">2016-10-04T05:29:01Z</dcterms:modified>
</cp:coreProperties>
</file>