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95" r:id="rId2"/>
    <p:sldMasterId id="2147486084" r:id="rId3"/>
    <p:sldMasterId id="2147486500" r:id="rId4"/>
  </p:sldMasterIdLst>
  <p:notesMasterIdLst>
    <p:notesMasterId r:id="rId18"/>
  </p:notesMasterIdLst>
  <p:handoutMasterIdLst>
    <p:handoutMasterId r:id="rId19"/>
  </p:handoutMasterIdLst>
  <p:sldIdLst>
    <p:sldId id="386" r:id="rId5"/>
    <p:sldId id="528" r:id="rId6"/>
    <p:sldId id="497" r:id="rId7"/>
    <p:sldId id="550" r:id="rId8"/>
    <p:sldId id="541" r:id="rId9"/>
    <p:sldId id="540" r:id="rId10"/>
    <p:sldId id="549" r:id="rId11"/>
    <p:sldId id="552" r:id="rId12"/>
    <p:sldId id="553" r:id="rId13"/>
    <p:sldId id="498" r:id="rId14"/>
    <p:sldId id="547" r:id="rId15"/>
    <p:sldId id="536" r:id="rId16"/>
    <p:sldId id="527" r:id="rId17"/>
  </p:sldIdLst>
  <p:sldSz cx="12192000" cy="6858000"/>
  <p:notesSz cx="6888163" cy="100203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9D9D9"/>
    <a:srgbClr val="000000"/>
    <a:srgbClr val="00FFFF"/>
    <a:srgbClr val="800000"/>
    <a:srgbClr val="FF9900"/>
    <a:srgbClr val="1AB39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1795" autoAdjust="0"/>
  </p:normalViewPr>
  <p:slideViewPr>
    <p:cSldViewPr snapToGrid="0">
      <p:cViewPr varScale="1">
        <p:scale>
          <a:sx n="54" d="100"/>
          <a:sy n="54" d="100"/>
        </p:scale>
        <p:origin x="60" y="1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32" d="100"/>
          <a:sy n="32" d="100"/>
        </p:scale>
        <p:origin x="-1758" y="-84"/>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AA6BB-C134-4F90-829B-67E1496191C4}" type="doc">
      <dgm:prSet loTypeId="urn:microsoft.com/office/officeart/2005/8/layout/venn1" loCatId="relationship" qsTypeId="urn:microsoft.com/office/officeart/2005/8/quickstyle/simple1" qsCatId="simple" csTypeId="urn:microsoft.com/office/officeart/2005/8/colors/colorful4" csCatId="colorful" phldr="1"/>
      <dgm:spPr/>
    </dgm:pt>
    <dgm:pt modelId="{A6B5AFF6-703E-4F91-A8FF-BB73EDD0CADE}">
      <dgm:prSet phldrT="[Text]"/>
      <dgm:spPr/>
      <dgm:t>
        <a:bodyPr/>
        <a:lstStyle/>
        <a:p>
          <a:r>
            <a:rPr lang="en-US" dirty="0" err="1" smtClean="0"/>
            <a:t>Hukum</a:t>
          </a:r>
          <a:r>
            <a:rPr lang="en-US" dirty="0" smtClean="0"/>
            <a:t> </a:t>
          </a:r>
          <a:r>
            <a:rPr lang="en-US" dirty="0" err="1" smtClean="0"/>
            <a:t>adat</a:t>
          </a:r>
          <a:r>
            <a:rPr lang="id-ID" dirty="0" smtClean="0"/>
            <a:t> (costum)</a:t>
          </a:r>
          <a:endParaRPr lang="en-US" dirty="0"/>
        </a:p>
      </dgm:t>
    </dgm:pt>
    <dgm:pt modelId="{791A43AB-6F71-4B88-98F9-2D7B7BEA4086}" type="parTrans" cxnId="{38222F33-92EA-4337-91D5-EC4B38326A18}">
      <dgm:prSet/>
      <dgm:spPr/>
      <dgm:t>
        <a:bodyPr/>
        <a:lstStyle/>
        <a:p>
          <a:endParaRPr lang="en-US"/>
        </a:p>
      </dgm:t>
    </dgm:pt>
    <dgm:pt modelId="{AFD418B6-3B55-447D-B020-08BE532D2F32}" type="sibTrans" cxnId="{38222F33-92EA-4337-91D5-EC4B38326A18}">
      <dgm:prSet/>
      <dgm:spPr/>
      <dgm:t>
        <a:bodyPr/>
        <a:lstStyle/>
        <a:p>
          <a:endParaRPr lang="en-US"/>
        </a:p>
      </dgm:t>
    </dgm:pt>
    <dgm:pt modelId="{771EBFAD-0792-4711-8841-61FE399C1E5B}">
      <dgm:prSet phldrT="[Text]"/>
      <dgm:spPr/>
      <dgm:t>
        <a:bodyPr/>
        <a:lstStyle/>
        <a:p>
          <a:r>
            <a:rPr lang="en-US" dirty="0" err="1" smtClean="0"/>
            <a:t>Hukum</a:t>
          </a:r>
          <a:endParaRPr lang="en-US" dirty="0" smtClean="0"/>
        </a:p>
        <a:p>
          <a:r>
            <a:rPr lang="en-US" dirty="0" smtClean="0"/>
            <a:t>Negara</a:t>
          </a:r>
          <a:r>
            <a:rPr lang="id-ID" dirty="0" smtClean="0"/>
            <a:t> (state law)</a:t>
          </a:r>
          <a:endParaRPr lang="en-US" dirty="0"/>
        </a:p>
      </dgm:t>
    </dgm:pt>
    <dgm:pt modelId="{BB296D28-47F4-447F-BDCB-BB489F2559C5}" type="parTrans" cxnId="{609C28D3-A18A-4C5F-AB76-8EEF98D161EC}">
      <dgm:prSet/>
      <dgm:spPr/>
      <dgm:t>
        <a:bodyPr/>
        <a:lstStyle/>
        <a:p>
          <a:endParaRPr lang="en-US"/>
        </a:p>
      </dgm:t>
    </dgm:pt>
    <dgm:pt modelId="{9CCEA2E7-35A8-4C78-B694-BECB1EB5C517}" type="sibTrans" cxnId="{609C28D3-A18A-4C5F-AB76-8EEF98D161EC}">
      <dgm:prSet/>
      <dgm:spPr/>
      <dgm:t>
        <a:bodyPr/>
        <a:lstStyle/>
        <a:p>
          <a:endParaRPr lang="en-US"/>
        </a:p>
      </dgm:t>
    </dgm:pt>
    <dgm:pt modelId="{F859BB8D-A1A0-4DBE-97CE-9C95F2061796}">
      <dgm:prSet phldrT="[Text]"/>
      <dgm:spPr/>
      <dgm:t>
        <a:bodyPr/>
        <a:lstStyle/>
        <a:p>
          <a:r>
            <a:rPr lang="en-US" dirty="0" err="1" smtClean="0"/>
            <a:t>Hukum</a:t>
          </a:r>
          <a:r>
            <a:rPr lang="en-US" dirty="0" smtClean="0"/>
            <a:t> agama</a:t>
          </a:r>
          <a:endParaRPr lang="en-US" dirty="0"/>
        </a:p>
      </dgm:t>
    </dgm:pt>
    <dgm:pt modelId="{10107AAA-9EC1-46B1-8119-D4AF1801603C}" type="parTrans" cxnId="{A1B6AE3B-C66B-4D92-BCFC-886FE156C46D}">
      <dgm:prSet/>
      <dgm:spPr/>
      <dgm:t>
        <a:bodyPr/>
        <a:lstStyle/>
        <a:p>
          <a:endParaRPr lang="en-US"/>
        </a:p>
      </dgm:t>
    </dgm:pt>
    <dgm:pt modelId="{C92FEDA2-D1A8-465C-A55A-61E2CAE546A0}" type="sibTrans" cxnId="{A1B6AE3B-C66B-4D92-BCFC-886FE156C46D}">
      <dgm:prSet/>
      <dgm:spPr/>
      <dgm:t>
        <a:bodyPr/>
        <a:lstStyle/>
        <a:p>
          <a:endParaRPr lang="en-US"/>
        </a:p>
      </dgm:t>
    </dgm:pt>
    <dgm:pt modelId="{29F73BD0-2072-4115-8977-B265139A8AB6}">
      <dgm:prSet phldrT="[Text]"/>
      <dgm:spPr/>
      <dgm:t>
        <a:bodyPr/>
        <a:lstStyle/>
        <a:p>
          <a:r>
            <a:rPr lang="id-ID" dirty="0" smtClean="0"/>
            <a:t>Hukum Internasional</a:t>
          </a:r>
          <a:endParaRPr lang="en-US" dirty="0"/>
        </a:p>
      </dgm:t>
    </dgm:pt>
    <dgm:pt modelId="{D0902385-FC74-467F-BFC6-983E9FBB80F0}" type="parTrans" cxnId="{7835C83B-BE66-4C6E-A842-ED50E5CA1C7D}">
      <dgm:prSet/>
      <dgm:spPr/>
      <dgm:t>
        <a:bodyPr/>
        <a:lstStyle/>
        <a:p>
          <a:endParaRPr lang="id-ID"/>
        </a:p>
      </dgm:t>
    </dgm:pt>
    <dgm:pt modelId="{6C2E018D-09B2-46A8-8883-4B4D5ECB2240}" type="sibTrans" cxnId="{7835C83B-BE66-4C6E-A842-ED50E5CA1C7D}">
      <dgm:prSet/>
      <dgm:spPr/>
      <dgm:t>
        <a:bodyPr/>
        <a:lstStyle/>
        <a:p>
          <a:endParaRPr lang="id-ID"/>
        </a:p>
      </dgm:t>
    </dgm:pt>
    <dgm:pt modelId="{CC0841D6-59F0-43A8-ACDD-47A9441722AE}" type="pres">
      <dgm:prSet presAssocID="{AF8AA6BB-C134-4F90-829B-67E1496191C4}" presName="compositeShape" presStyleCnt="0">
        <dgm:presLayoutVars>
          <dgm:chMax val="7"/>
          <dgm:dir/>
          <dgm:resizeHandles val="exact"/>
        </dgm:presLayoutVars>
      </dgm:prSet>
      <dgm:spPr/>
    </dgm:pt>
    <dgm:pt modelId="{7121E867-CFFA-47B0-953D-01BC53635403}" type="pres">
      <dgm:prSet presAssocID="{A6B5AFF6-703E-4F91-A8FF-BB73EDD0CADE}" presName="circ1" presStyleLbl="vennNode1" presStyleIdx="0" presStyleCnt="4"/>
      <dgm:spPr/>
      <dgm:t>
        <a:bodyPr/>
        <a:lstStyle/>
        <a:p>
          <a:endParaRPr lang="en-US"/>
        </a:p>
      </dgm:t>
    </dgm:pt>
    <dgm:pt modelId="{4906ADD2-8B8A-4B1C-B647-586D954ECE5F}" type="pres">
      <dgm:prSet presAssocID="{A6B5AFF6-703E-4F91-A8FF-BB73EDD0CADE}" presName="circ1Tx" presStyleLbl="revTx" presStyleIdx="0" presStyleCnt="0">
        <dgm:presLayoutVars>
          <dgm:chMax val="0"/>
          <dgm:chPref val="0"/>
          <dgm:bulletEnabled val="1"/>
        </dgm:presLayoutVars>
      </dgm:prSet>
      <dgm:spPr/>
      <dgm:t>
        <a:bodyPr/>
        <a:lstStyle/>
        <a:p>
          <a:endParaRPr lang="en-US"/>
        </a:p>
      </dgm:t>
    </dgm:pt>
    <dgm:pt modelId="{68E71F93-D6A6-4250-BB59-87E9C6ECFE13}" type="pres">
      <dgm:prSet presAssocID="{771EBFAD-0792-4711-8841-61FE399C1E5B}" presName="circ2" presStyleLbl="vennNode1" presStyleIdx="1" presStyleCnt="4" custScaleX="199150" custScaleY="99398"/>
      <dgm:spPr/>
      <dgm:t>
        <a:bodyPr/>
        <a:lstStyle/>
        <a:p>
          <a:endParaRPr lang="en-US"/>
        </a:p>
      </dgm:t>
    </dgm:pt>
    <dgm:pt modelId="{0D8212A4-9A21-43B4-9F88-E81FE2E314E7}" type="pres">
      <dgm:prSet presAssocID="{771EBFAD-0792-4711-8841-61FE399C1E5B}" presName="circ2Tx" presStyleLbl="revTx" presStyleIdx="0" presStyleCnt="0">
        <dgm:presLayoutVars>
          <dgm:chMax val="0"/>
          <dgm:chPref val="0"/>
          <dgm:bulletEnabled val="1"/>
        </dgm:presLayoutVars>
      </dgm:prSet>
      <dgm:spPr/>
      <dgm:t>
        <a:bodyPr/>
        <a:lstStyle/>
        <a:p>
          <a:endParaRPr lang="en-US"/>
        </a:p>
      </dgm:t>
    </dgm:pt>
    <dgm:pt modelId="{16FB6CD8-5FDD-4860-BB67-A6B6FE4CAFF2}" type="pres">
      <dgm:prSet presAssocID="{F859BB8D-A1A0-4DBE-97CE-9C95F2061796}" presName="circ3" presStyleLbl="vennNode1" presStyleIdx="2" presStyleCnt="4"/>
      <dgm:spPr/>
      <dgm:t>
        <a:bodyPr/>
        <a:lstStyle/>
        <a:p>
          <a:endParaRPr lang="en-US"/>
        </a:p>
      </dgm:t>
    </dgm:pt>
    <dgm:pt modelId="{AE6943EF-28B3-4304-B329-68E66CFBD008}" type="pres">
      <dgm:prSet presAssocID="{F859BB8D-A1A0-4DBE-97CE-9C95F2061796}" presName="circ3Tx" presStyleLbl="revTx" presStyleIdx="0" presStyleCnt="0">
        <dgm:presLayoutVars>
          <dgm:chMax val="0"/>
          <dgm:chPref val="0"/>
          <dgm:bulletEnabled val="1"/>
        </dgm:presLayoutVars>
      </dgm:prSet>
      <dgm:spPr/>
      <dgm:t>
        <a:bodyPr/>
        <a:lstStyle/>
        <a:p>
          <a:endParaRPr lang="en-US"/>
        </a:p>
      </dgm:t>
    </dgm:pt>
    <dgm:pt modelId="{CFE5C38E-ADEA-4A6B-9F65-C68EBEA508D8}" type="pres">
      <dgm:prSet presAssocID="{29F73BD0-2072-4115-8977-B265139A8AB6}" presName="circ4" presStyleLbl="vennNode1" presStyleIdx="3" presStyleCnt="4" custScaleX="187629"/>
      <dgm:spPr/>
      <dgm:t>
        <a:bodyPr/>
        <a:lstStyle/>
        <a:p>
          <a:endParaRPr lang="id-ID"/>
        </a:p>
      </dgm:t>
    </dgm:pt>
    <dgm:pt modelId="{C2F5BE8C-93B5-4FE5-8CBA-A61724E1DA2F}" type="pres">
      <dgm:prSet presAssocID="{29F73BD0-2072-4115-8977-B265139A8AB6}" presName="circ4Tx" presStyleLbl="revTx" presStyleIdx="0" presStyleCnt="0">
        <dgm:presLayoutVars>
          <dgm:chMax val="0"/>
          <dgm:chPref val="0"/>
          <dgm:bulletEnabled val="1"/>
        </dgm:presLayoutVars>
      </dgm:prSet>
      <dgm:spPr/>
      <dgm:t>
        <a:bodyPr/>
        <a:lstStyle/>
        <a:p>
          <a:endParaRPr lang="id-ID"/>
        </a:p>
      </dgm:t>
    </dgm:pt>
  </dgm:ptLst>
  <dgm:cxnLst>
    <dgm:cxn modelId="{F9633C7E-09CC-4D11-A74F-DAE47BBC51CB}" type="presOf" srcId="{29F73BD0-2072-4115-8977-B265139A8AB6}" destId="{CFE5C38E-ADEA-4A6B-9F65-C68EBEA508D8}" srcOrd="0" destOrd="0" presId="urn:microsoft.com/office/officeart/2005/8/layout/venn1"/>
    <dgm:cxn modelId="{4CF4D15F-6E84-4F8E-9A52-D55C6A94C012}" type="presOf" srcId="{AF8AA6BB-C134-4F90-829B-67E1496191C4}" destId="{CC0841D6-59F0-43A8-ACDD-47A9441722AE}" srcOrd="0" destOrd="0" presId="urn:microsoft.com/office/officeart/2005/8/layout/venn1"/>
    <dgm:cxn modelId="{C9BDA953-2A0E-456E-8D6B-B8B12E831555}" type="presOf" srcId="{F859BB8D-A1A0-4DBE-97CE-9C95F2061796}" destId="{16FB6CD8-5FDD-4860-BB67-A6B6FE4CAFF2}" srcOrd="0" destOrd="0" presId="urn:microsoft.com/office/officeart/2005/8/layout/venn1"/>
    <dgm:cxn modelId="{A1B6AE3B-C66B-4D92-BCFC-886FE156C46D}" srcId="{AF8AA6BB-C134-4F90-829B-67E1496191C4}" destId="{F859BB8D-A1A0-4DBE-97CE-9C95F2061796}" srcOrd="2" destOrd="0" parTransId="{10107AAA-9EC1-46B1-8119-D4AF1801603C}" sibTransId="{C92FEDA2-D1A8-465C-A55A-61E2CAE546A0}"/>
    <dgm:cxn modelId="{8E24940E-D47D-46DF-8118-DF95DC26191C}" type="presOf" srcId="{771EBFAD-0792-4711-8841-61FE399C1E5B}" destId="{68E71F93-D6A6-4250-BB59-87E9C6ECFE13}" srcOrd="0" destOrd="0" presId="urn:microsoft.com/office/officeart/2005/8/layout/venn1"/>
    <dgm:cxn modelId="{AB03799F-84A8-4732-8328-223B35E34422}" type="presOf" srcId="{A6B5AFF6-703E-4F91-A8FF-BB73EDD0CADE}" destId="{7121E867-CFFA-47B0-953D-01BC53635403}" srcOrd="0" destOrd="0" presId="urn:microsoft.com/office/officeart/2005/8/layout/venn1"/>
    <dgm:cxn modelId="{6FD33024-BF8B-4EE2-B947-C5CCA532A1F5}" type="presOf" srcId="{A6B5AFF6-703E-4F91-A8FF-BB73EDD0CADE}" destId="{4906ADD2-8B8A-4B1C-B647-586D954ECE5F}" srcOrd="1" destOrd="0" presId="urn:microsoft.com/office/officeart/2005/8/layout/venn1"/>
    <dgm:cxn modelId="{7835C83B-BE66-4C6E-A842-ED50E5CA1C7D}" srcId="{AF8AA6BB-C134-4F90-829B-67E1496191C4}" destId="{29F73BD0-2072-4115-8977-B265139A8AB6}" srcOrd="3" destOrd="0" parTransId="{D0902385-FC74-467F-BFC6-983E9FBB80F0}" sibTransId="{6C2E018D-09B2-46A8-8883-4B4D5ECB2240}"/>
    <dgm:cxn modelId="{609C28D3-A18A-4C5F-AB76-8EEF98D161EC}" srcId="{AF8AA6BB-C134-4F90-829B-67E1496191C4}" destId="{771EBFAD-0792-4711-8841-61FE399C1E5B}" srcOrd="1" destOrd="0" parTransId="{BB296D28-47F4-447F-BDCB-BB489F2559C5}" sibTransId="{9CCEA2E7-35A8-4C78-B694-BECB1EB5C517}"/>
    <dgm:cxn modelId="{4A975135-BE4B-4C17-A37A-94EC12399615}" type="presOf" srcId="{29F73BD0-2072-4115-8977-B265139A8AB6}" destId="{C2F5BE8C-93B5-4FE5-8CBA-A61724E1DA2F}" srcOrd="1" destOrd="0" presId="urn:microsoft.com/office/officeart/2005/8/layout/venn1"/>
    <dgm:cxn modelId="{38222F33-92EA-4337-91D5-EC4B38326A18}" srcId="{AF8AA6BB-C134-4F90-829B-67E1496191C4}" destId="{A6B5AFF6-703E-4F91-A8FF-BB73EDD0CADE}" srcOrd="0" destOrd="0" parTransId="{791A43AB-6F71-4B88-98F9-2D7B7BEA4086}" sibTransId="{AFD418B6-3B55-447D-B020-08BE532D2F32}"/>
    <dgm:cxn modelId="{1E2E4A6E-A244-41B6-9DD1-AB672B2F775B}" type="presOf" srcId="{F859BB8D-A1A0-4DBE-97CE-9C95F2061796}" destId="{AE6943EF-28B3-4304-B329-68E66CFBD008}" srcOrd="1" destOrd="0" presId="urn:microsoft.com/office/officeart/2005/8/layout/venn1"/>
    <dgm:cxn modelId="{2CB1D369-DBF0-405D-9119-1D5A40B56785}" type="presOf" srcId="{771EBFAD-0792-4711-8841-61FE399C1E5B}" destId="{0D8212A4-9A21-43B4-9F88-E81FE2E314E7}" srcOrd="1" destOrd="0" presId="urn:microsoft.com/office/officeart/2005/8/layout/venn1"/>
    <dgm:cxn modelId="{8CC7357C-FD24-4592-9F85-614ECAB6F349}" type="presParOf" srcId="{CC0841D6-59F0-43A8-ACDD-47A9441722AE}" destId="{7121E867-CFFA-47B0-953D-01BC53635403}" srcOrd="0" destOrd="0" presId="urn:microsoft.com/office/officeart/2005/8/layout/venn1"/>
    <dgm:cxn modelId="{6552D05F-DDF1-45A5-96AA-88280BD5F361}" type="presParOf" srcId="{CC0841D6-59F0-43A8-ACDD-47A9441722AE}" destId="{4906ADD2-8B8A-4B1C-B647-586D954ECE5F}" srcOrd="1" destOrd="0" presId="urn:microsoft.com/office/officeart/2005/8/layout/venn1"/>
    <dgm:cxn modelId="{BA49D9B7-065D-4A99-B06F-658504A881E3}" type="presParOf" srcId="{CC0841D6-59F0-43A8-ACDD-47A9441722AE}" destId="{68E71F93-D6A6-4250-BB59-87E9C6ECFE13}" srcOrd="2" destOrd="0" presId="urn:microsoft.com/office/officeart/2005/8/layout/venn1"/>
    <dgm:cxn modelId="{31BB7BC9-5BA3-42B8-BB28-D436E6636706}" type="presParOf" srcId="{CC0841D6-59F0-43A8-ACDD-47A9441722AE}" destId="{0D8212A4-9A21-43B4-9F88-E81FE2E314E7}" srcOrd="3" destOrd="0" presId="urn:microsoft.com/office/officeart/2005/8/layout/venn1"/>
    <dgm:cxn modelId="{9603A79A-4591-48B1-9511-2B6A6A290CCC}" type="presParOf" srcId="{CC0841D6-59F0-43A8-ACDD-47A9441722AE}" destId="{16FB6CD8-5FDD-4860-BB67-A6B6FE4CAFF2}" srcOrd="4" destOrd="0" presId="urn:microsoft.com/office/officeart/2005/8/layout/venn1"/>
    <dgm:cxn modelId="{0AF88B5E-B2B9-45CF-BA97-3009A9C57F8C}" type="presParOf" srcId="{CC0841D6-59F0-43A8-ACDD-47A9441722AE}" destId="{AE6943EF-28B3-4304-B329-68E66CFBD008}" srcOrd="5" destOrd="0" presId="urn:microsoft.com/office/officeart/2005/8/layout/venn1"/>
    <dgm:cxn modelId="{F5F0CC1A-4A2F-44DC-9E16-89BD559D3FBD}" type="presParOf" srcId="{CC0841D6-59F0-43A8-ACDD-47A9441722AE}" destId="{CFE5C38E-ADEA-4A6B-9F65-C68EBEA508D8}" srcOrd="6" destOrd="0" presId="urn:microsoft.com/office/officeart/2005/8/layout/venn1"/>
    <dgm:cxn modelId="{C4B4D6A1-1746-45DA-9635-BF515936D2E9}" type="presParOf" srcId="{CC0841D6-59F0-43A8-ACDD-47A9441722AE}" destId="{C2F5BE8C-93B5-4FE5-8CBA-A61724E1DA2F}"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1E867-CFFA-47B0-953D-01BC53635403}">
      <dsp:nvSpPr>
        <dsp:cNvPr id="0" name=""/>
        <dsp:cNvSpPr/>
      </dsp:nvSpPr>
      <dsp:spPr>
        <a:xfrm>
          <a:off x="4241863" y="45259"/>
          <a:ext cx="2353500" cy="2353500"/>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err="1" smtClean="0"/>
            <a:t>Hukum</a:t>
          </a:r>
          <a:r>
            <a:rPr lang="en-US" sz="2400" kern="1200" dirty="0" smtClean="0"/>
            <a:t> </a:t>
          </a:r>
          <a:r>
            <a:rPr lang="en-US" sz="2400" kern="1200" dirty="0" err="1" smtClean="0"/>
            <a:t>adat</a:t>
          </a:r>
          <a:r>
            <a:rPr lang="id-ID" sz="2400" kern="1200" dirty="0" smtClean="0"/>
            <a:t> (costum)</a:t>
          </a:r>
          <a:endParaRPr lang="en-US" sz="2400" kern="1200" dirty="0"/>
        </a:p>
      </dsp:txBody>
      <dsp:txXfrm>
        <a:off x="4513420" y="362076"/>
        <a:ext cx="1810384" cy="746783"/>
      </dsp:txXfrm>
    </dsp:sp>
    <dsp:sp modelId="{68E71F93-D6A6-4250-BB59-87E9C6ECFE13}">
      <dsp:nvSpPr>
        <dsp:cNvPr id="0" name=""/>
        <dsp:cNvSpPr/>
      </dsp:nvSpPr>
      <dsp:spPr>
        <a:xfrm>
          <a:off x="4116086" y="1093314"/>
          <a:ext cx="4686995" cy="2339332"/>
        </a:xfrm>
        <a:prstGeom prst="ellipse">
          <a:avLst/>
        </a:prstGeom>
        <a:solidFill>
          <a:schemeClr val="accent4">
            <a:alpha val="50000"/>
            <a:hueOff val="618941"/>
            <a:satOff val="-18803"/>
            <a:lumOff val="62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err="1" smtClean="0"/>
            <a:t>Hukum</a:t>
          </a:r>
          <a:endParaRPr lang="en-US" sz="2400" kern="1200" dirty="0" smtClean="0"/>
        </a:p>
        <a:p>
          <a:pPr lvl="0" algn="ctr" defTabSz="1066800">
            <a:lnSpc>
              <a:spcPct val="90000"/>
            </a:lnSpc>
            <a:spcBef>
              <a:spcPct val="0"/>
            </a:spcBef>
            <a:spcAft>
              <a:spcPct val="35000"/>
            </a:spcAft>
          </a:pPr>
          <a:r>
            <a:rPr lang="en-US" sz="2400" kern="1200" dirty="0" smtClean="0"/>
            <a:t>Negara</a:t>
          </a:r>
          <a:r>
            <a:rPr lang="id-ID" sz="2400" kern="1200" dirty="0" smtClean="0"/>
            <a:t> (state law)</a:t>
          </a:r>
          <a:endParaRPr lang="en-US" sz="2400" kern="1200" dirty="0"/>
        </a:p>
      </dsp:txBody>
      <dsp:txXfrm>
        <a:off x="6639853" y="1363237"/>
        <a:ext cx="1802690" cy="1799486"/>
      </dsp:txXfrm>
    </dsp:sp>
    <dsp:sp modelId="{16FB6CD8-5FDD-4860-BB67-A6B6FE4CAFF2}">
      <dsp:nvSpPr>
        <dsp:cNvPr id="0" name=""/>
        <dsp:cNvSpPr/>
      </dsp:nvSpPr>
      <dsp:spPr>
        <a:xfrm>
          <a:off x="4241863" y="2127202"/>
          <a:ext cx="2353500" cy="2353500"/>
        </a:xfrm>
        <a:prstGeom prst="ellipse">
          <a:avLst/>
        </a:prstGeom>
        <a:solidFill>
          <a:schemeClr val="accent4">
            <a:alpha val="50000"/>
            <a:hueOff val="1237882"/>
            <a:satOff val="-37607"/>
            <a:lumOff val="1241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err="1" smtClean="0"/>
            <a:t>Hukum</a:t>
          </a:r>
          <a:r>
            <a:rPr lang="en-US" sz="2400" kern="1200" dirty="0" smtClean="0"/>
            <a:t> agama</a:t>
          </a:r>
          <a:endParaRPr lang="en-US" sz="2400" kern="1200" dirty="0"/>
        </a:p>
      </dsp:txBody>
      <dsp:txXfrm>
        <a:off x="4513420" y="3417101"/>
        <a:ext cx="1810384" cy="746783"/>
      </dsp:txXfrm>
    </dsp:sp>
    <dsp:sp modelId="{CFE5C38E-ADEA-4A6B-9F65-C68EBEA508D8}">
      <dsp:nvSpPr>
        <dsp:cNvPr id="0" name=""/>
        <dsp:cNvSpPr/>
      </dsp:nvSpPr>
      <dsp:spPr>
        <a:xfrm>
          <a:off x="2169717" y="1086230"/>
          <a:ext cx="4415848" cy="2353500"/>
        </a:xfrm>
        <a:prstGeom prst="ellipse">
          <a:avLst/>
        </a:prstGeom>
        <a:solidFill>
          <a:schemeClr val="accent4">
            <a:alpha val="50000"/>
            <a:hueOff val="1856823"/>
            <a:satOff val="-56410"/>
            <a:lumOff val="1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id-ID" sz="2300" kern="1200" dirty="0" smtClean="0"/>
            <a:t>Hukum Internasional</a:t>
          </a:r>
          <a:endParaRPr lang="en-US" sz="2300" kern="1200" dirty="0"/>
        </a:p>
      </dsp:txBody>
      <dsp:txXfrm>
        <a:off x="2509398" y="1357788"/>
        <a:ext cx="1698403" cy="181038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DB8AFE4-58F9-4D2F-945D-4B38C0CBE8E4}" type="datetimeFigureOut">
              <a:rPr lang="id-ID"/>
              <a:pPr>
                <a:defRPr/>
              </a:pPr>
              <a:t>23/11/2016</a:t>
            </a:fld>
            <a:endParaRPr lang="id-ID"/>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702E1A8-42DE-444A-BD42-E7E54D54F0F6}" type="slidenum">
              <a:rPr lang="id-ID" altLang="en-US"/>
              <a:pPr/>
              <a:t>‹#›</a:t>
            </a:fld>
            <a:endParaRPr lang="id-ID"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3238"/>
          </a:xfrm>
          <a:prstGeom prst="rect">
            <a:avLst/>
          </a:prstGeom>
        </p:spPr>
        <p:txBody>
          <a:bodyPr vert="horz" lIns="96616" tIns="48308" rIns="96616" bIns="48308"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02075" y="0"/>
            <a:ext cx="2984500" cy="503238"/>
          </a:xfrm>
          <a:prstGeom prst="rect">
            <a:avLst/>
          </a:prstGeom>
        </p:spPr>
        <p:txBody>
          <a:bodyPr vert="horz" lIns="96616" tIns="48308" rIns="96616" bIns="48308" rtlCol="0"/>
          <a:lstStyle>
            <a:lvl1pPr algn="r" fontAlgn="auto">
              <a:spcBef>
                <a:spcPts val="0"/>
              </a:spcBef>
              <a:spcAft>
                <a:spcPts val="0"/>
              </a:spcAft>
              <a:defRPr sz="1300">
                <a:latin typeface="+mn-lt"/>
              </a:defRPr>
            </a:lvl1pPr>
          </a:lstStyle>
          <a:p>
            <a:pPr>
              <a:defRPr/>
            </a:pPr>
            <a:fld id="{94869074-A169-4C88-92CB-631790C1DA4F}" type="datetimeFigureOut">
              <a:rPr lang="en-US"/>
              <a:pPr>
                <a:defRPr/>
              </a:pPr>
              <a:t>11/23/2016</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pPr lvl="0"/>
            <a:endParaRPr lang="en-US" noProof="0"/>
          </a:p>
        </p:txBody>
      </p:sp>
      <p:sp>
        <p:nvSpPr>
          <p:cNvPr id="5" name="Notes Placeholder 4"/>
          <p:cNvSpPr>
            <a:spLocks noGrp="1"/>
          </p:cNvSpPr>
          <p:nvPr>
            <p:ph type="body" sz="quarter" idx="3"/>
          </p:nvPr>
        </p:nvSpPr>
        <p:spPr>
          <a:xfrm>
            <a:off x="688975" y="4822825"/>
            <a:ext cx="5510213" cy="3944938"/>
          </a:xfrm>
          <a:prstGeom prst="rect">
            <a:avLst/>
          </a:prstGeom>
        </p:spPr>
        <p:txBody>
          <a:bodyPr vert="horz" lIns="96616" tIns="48308" rIns="96616" bIns="4830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517063"/>
            <a:ext cx="2984500" cy="503237"/>
          </a:xfrm>
          <a:prstGeom prst="rect">
            <a:avLst/>
          </a:prstGeom>
        </p:spPr>
        <p:txBody>
          <a:bodyPr vert="horz" lIns="96616" tIns="48308" rIns="96616" bIns="48308"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02075" y="9517063"/>
            <a:ext cx="2984500" cy="503237"/>
          </a:xfrm>
          <a:prstGeom prst="rect">
            <a:avLst/>
          </a:prstGeom>
        </p:spPr>
        <p:txBody>
          <a:bodyPr vert="horz" wrap="square" lIns="96616" tIns="48308" rIns="96616" bIns="48308" numCol="1" anchor="b" anchorCtr="0" compatLnSpc="1">
            <a:prstTxWarp prst="textNoShape">
              <a:avLst/>
            </a:prstTxWarp>
          </a:bodyPr>
          <a:lstStyle>
            <a:lvl1pPr algn="r">
              <a:defRPr sz="1300">
                <a:latin typeface="Calibri" panose="020F0502020204030204" pitchFamily="34" charset="0"/>
              </a:defRPr>
            </a:lvl1pPr>
          </a:lstStyle>
          <a:p>
            <a:fld id="{75723C0F-AD7E-40DA-BCDD-3A9C07D7338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10401A-84B9-48AD-BAB7-848F2308BD53}" type="slidenum">
              <a:rPr lang="en-US" altLang="en-US" sz="1100">
                <a:solidFill>
                  <a:srgbClr val="000000"/>
                </a:solidFill>
                <a:latin typeface="Calibri" panose="020F0502020204030204" pitchFamily="34" charset="0"/>
              </a:rPr>
              <a:pPr eaLnBrk="1" hangingPunct="1"/>
              <a:t>1</a:t>
            </a:fld>
            <a:endParaRPr lang="en-US" altLang="en-US" sz="1100">
              <a:solidFill>
                <a:srgbClr val="000000"/>
              </a:solidFill>
              <a:latin typeface="Calibri" panose="020F0502020204030204" pitchFamily="34" charset="0"/>
            </a:endParaRPr>
          </a:p>
        </p:txBody>
      </p:sp>
      <p:sp>
        <p:nvSpPr>
          <p:cNvPr id="378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F617C5-9503-446E-BEEA-E2F912F79925}" type="slidenum">
              <a:rPr lang="en-US" altLang="en-US">
                <a:solidFill>
                  <a:srgbClr val="000000"/>
                </a:solidFill>
                <a:latin typeface="Calibri" panose="020F0502020204030204" pitchFamily="34" charset="0"/>
              </a:rPr>
              <a:pPr eaLnBrk="1" hangingPunct="1"/>
              <a:t>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2C6F8A-A888-4275-9EBE-AA00D6D5DCD3}" type="slidenum">
              <a:rPr lang="en-US" altLang="en-US">
                <a:solidFill>
                  <a:srgbClr val="000000"/>
                </a:solidFill>
                <a:latin typeface="Calibri" panose="020F0502020204030204" pitchFamily="34" charset="0"/>
              </a:rPr>
              <a:pPr eaLnBrk="1" hangingPunct="1"/>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8E705F-13C4-42B5-AFF1-6F9FBE78EAAC}" type="slidenum">
              <a:rPr lang="en-US" altLang="en-US">
                <a:solidFill>
                  <a:srgbClr val="000000"/>
                </a:solidFill>
                <a:latin typeface="Calibri" panose="020F0502020204030204" pitchFamily="34" charset="0"/>
              </a:rPr>
              <a:pPr eaLnBrk="1" hangingPunct="1"/>
              <a:t>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E2F262-AC85-43C3-A5C0-B46F78E84982}" type="slidenum">
              <a:rPr lang="en-US" altLang="en-US">
                <a:solidFill>
                  <a:srgbClr val="000000"/>
                </a:solidFill>
                <a:latin typeface="Calibri" panose="020F0502020204030204" pitchFamily="34" charset="0"/>
              </a:rPr>
              <a:pPr eaLnBrk="1" hangingPunct="1"/>
              <a:t>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C9F6D0-2954-4758-A242-16689353FAAF}" type="slidenum">
              <a:rPr lang="en-US" altLang="en-US">
                <a:solidFill>
                  <a:srgbClr val="000000"/>
                </a:solidFill>
                <a:latin typeface="Calibri" panose="020F0502020204030204" pitchFamily="34" charset="0"/>
              </a:rPr>
              <a:pPr eaLnBrk="1" hangingPunct="1"/>
              <a:t>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EB9D53-0655-4F61-941B-82CF764DCC79}" type="slidenum">
              <a:rPr lang="en-US" altLang="en-US">
                <a:solidFill>
                  <a:srgbClr val="000000"/>
                </a:solidFill>
                <a:latin typeface="Calibri" panose="020F0502020204030204" pitchFamily="34" charset="0"/>
              </a:rPr>
              <a:pPr eaLnBrk="1" hangingPunct="1"/>
              <a:t>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435F74-5F90-48AA-8A78-91219B67C10B}" type="slidenum">
              <a:rPr lang="en-US" altLang="en-US">
                <a:solidFill>
                  <a:srgbClr val="000000"/>
                </a:solidFill>
                <a:latin typeface="Calibri" panose="020F0502020204030204" pitchFamily="34" charset="0"/>
              </a:rPr>
              <a:pPr eaLnBrk="1" hangingPunct="1"/>
              <a:t>10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A9C581-CA42-49D6-B057-69A4115E353A}" type="slidenum">
              <a:rPr lang="en-US" altLang="en-US">
                <a:solidFill>
                  <a:srgbClr val="000000"/>
                </a:solidFill>
                <a:latin typeface="Calibri" panose="020F0502020204030204" pitchFamily="34" charset="0"/>
              </a:rPr>
              <a:pPr eaLnBrk="1" hangingPunct="1"/>
              <a:t>12</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FFFFFF"/>
        </a:solidFill>
        <a:effectLst/>
      </p:bgPr>
    </p:bg>
    <p:spTree>
      <p:nvGrpSpPr>
        <p:cNvPr id="1" name=""/>
        <p:cNvGrpSpPr/>
        <p:nvPr/>
      </p:nvGrpSpPr>
      <p:grpSpPr>
        <a:xfrm>
          <a:off x="0" y="0"/>
          <a:ext cx="0" cy="0"/>
          <a:chOff x="0" y="0"/>
          <a:chExt cx="0" cy="0"/>
        </a:xfrm>
      </p:grpSpPr>
      <p:pic>
        <p:nvPicPr>
          <p:cNvPr id="4" name="Picture 161" descr="artplus_nature_naturalcity38_g"/>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2500"/>
          <a:stretch>
            <a:fillRect/>
          </a:stretch>
        </p:blipFill>
        <p:spPr bwMode="auto">
          <a:xfrm>
            <a:off x="2540000" y="4681538"/>
            <a:ext cx="262731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0" descr="artplus_nature_naturalcity38_g"/>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2500"/>
          <a:stretch>
            <a:fillRect/>
          </a:stretch>
        </p:blipFill>
        <p:spPr bwMode="auto">
          <a:xfrm>
            <a:off x="0" y="3205163"/>
            <a:ext cx="39878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9" descr="artplus_nature_naturalcity38_e"/>
          <p:cNvPicPr>
            <a:picLocks noChangeAspect="1" noChangeArrowheads="1"/>
          </p:cNvPicPr>
          <p:nvPr/>
        </p:nvPicPr>
        <p:blipFill>
          <a:blip r:embed="rId3">
            <a:extLst>
              <a:ext uri="{28A0092B-C50C-407E-A947-70E740481C1C}">
                <a14:useLocalDpi xmlns:a14="http://schemas.microsoft.com/office/drawing/2010/main" val="0"/>
              </a:ext>
            </a:extLst>
          </a:blip>
          <a:srcRect b="11525"/>
          <a:stretch>
            <a:fillRect/>
          </a:stretch>
        </p:blipFill>
        <p:spPr bwMode="auto">
          <a:xfrm>
            <a:off x="0" y="411480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62"/>
          <p:cNvGrpSpPr>
            <a:grpSpLocks/>
          </p:cNvGrpSpPr>
          <p:nvPr/>
        </p:nvGrpSpPr>
        <p:grpSpPr bwMode="auto">
          <a:xfrm>
            <a:off x="0" y="0"/>
            <a:ext cx="12192000" cy="3200400"/>
            <a:chOff x="0" y="0"/>
            <a:chExt cx="5760" cy="2016"/>
          </a:xfrm>
        </p:grpSpPr>
        <p:pic>
          <p:nvPicPr>
            <p:cNvPr id="8" name="Picture 153"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0" descr="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0"/>
              <a:ext cx="858"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14"/>
          <p:cNvSpPr txBox="1">
            <a:spLocks noChangeArrowheads="1"/>
          </p:cNvSpPr>
          <p:nvPr/>
        </p:nvSpPr>
        <p:spPr bwMode="gray">
          <a:xfrm>
            <a:off x="4673600" y="5943600"/>
            <a:ext cx="3352800" cy="45720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2400" smtClean="0">
                <a:solidFill>
                  <a:srgbClr val="D43636"/>
                </a:solidFill>
                <a:latin typeface="Arial Black" pitchFamily="34" charset="0"/>
              </a:rPr>
              <a:t>L/O/G/O</a:t>
            </a:r>
          </a:p>
        </p:txBody>
      </p:sp>
      <p:pic>
        <p:nvPicPr>
          <p:cNvPr id="11" name="Picture 163" descr="water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0" y="914400"/>
            <a:ext cx="115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422400" y="3581400"/>
            <a:ext cx="9347200" cy="381000"/>
          </a:xfrm>
        </p:spPr>
        <p:txBody>
          <a:bodyPr/>
          <a:lstStyle>
            <a:lvl1pPr marL="0" indent="0" algn="ctr">
              <a:buFont typeface="Wingdings" pitchFamily="2" charset="2"/>
              <a:buNone/>
              <a:defRPr sz="2000" b="0">
                <a:solidFill>
                  <a:srgbClr val="000000"/>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1422400" y="2514600"/>
            <a:ext cx="9347200" cy="685800"/>
          </a:xfrm>
          <a:effectLst/>
        </p:spPr>
        <p:txBody>
          <a:bodyPr/>
          <a:lstStyle>
            <a:lvl1pPr algn="ctr">
              <a:defRPr sz="4500">
                <a:latin typeface="Arial" charset="0"/>
              </a:defRPr>
            </a:lvl1pPr>
          </a:lstStyle>
          <a:p>
            <a:r>
              <a:rPr lang="en-US" smtClean="0"/>
              <a:t>Click to edit Master title style</a:t>
            </a:r>
            <a:endParaRPr lang="en-US"/>
          </a:p>
        </p:txBody>
      </p:sp>
      <p:sp>
        <p:nvSpPr>
          <p:cNvPr id="12" name="Rectangle 5"/>
          <p:cNvSpPr>
            <a:spLocks noGrp="1" noChangeArrowheads="1"/>
          </p:cNvSpPr>
          <p:nvPr>
            <p:ph type="ftr" sz="quarter" idx="10"/>
          </p:nvPr>
        </p:nvSpPr>
        <p:spPr>
          <a:xfrm>
            <a:off x="101600" y="6477000"/>
            <a:ext cx="3860800" cy="304800"/>
          </a:xfrm>
        </p:spPr>
        <p:txBody>
          <a:bodyPr/>
          <a:lstStyle>
            <a:lvl1pPr algn="l">
              <a:defRPr sz="1700">
                <a:solidFill>
                  <a:srgbClr val="000000"/>
                </a:solidFill>
              </a:defRPr>
            </a:lvl1pPr>
          </a:lstStyle>
          <a:p>
            <a:pPr>
              <a:defRPr/>
            </a:pPr>
            <a:endParaRPr lang="en-US"/>
          </a:p>
        </p:txBody>
      </p:sp>
      <p:sp>
        <p:nvSpPr>
          <p:cNvPr id="13" name="Rectangle 154"/>
          <p:cNvSpPr>
            <a:spLocks noGrp="1" noChangeArrowheads="1"/>
          </p:cNvSpPr>
          <p:nvPr>
            <p:ph type="dt" sz="quarter" idx="11"/>
          </p:nvPr>
        </p:nvSpPr>
        <p:spPr bwMode="auto">
          <a:xfrm>
            <a:off x="8432800" y="6477000"/>
            <a:ext cx="2844800" cy="244475"/>
          </a:xfrm>
        </p:spPr>
        <p:txBody>
          <a:bodyPr/>
          <a:lstStyle>
            <a:lvl1pPr algn="ctr">
              <a:defRPr sz="1400" b="0">
                <a:solidFill>
                  <a:schemeClr val="tx1"/>
                </a:solidFill>
                <a:latin typeface="Arial" charset="0"/>
              </a:defRPr>
            </a:lvl1pPr>
          </a:lstStyle>
          <a:p>
            <a:pPr>
              <a:defRPr/>
            </a:pPr>
            <a:endParaRPr lang="en-US"/>
          </a:p>
        </p:txBody>
      </p:sp>
      <p:sp>
        <p:nvSpPr>
          <p:cNvPr id="14" name="Rectangle 155"/>
          <p:cNvSpPr>
            <a:spLocks noGrp="1" noChangeArrowheads="1"/>
          </p:cNvSpPr>
          <p:nvPr>
            <p:ph type="sldNum" sz="quarter" idx="12"/>
          </p:nvPr>
        </p:nvSpPr>
        <p:spPr bwMode="auto">
          <a:xfrm>
            <a:off x="11379200" y="6477000"/>
            <a:ext cx="609600" cy="244475"/>
          </a:xfrm>
        </p:spPr>
        <p:txBody>
          <a:bodyPr/>
          <a:lstStyle>
            <a:lvl1pPr algn="ctr">
              <a:defRPr sz="1400">
                <a:latin typeface="Arial" panose="020B0604020202020204" pitchFamily="34" charset="0"/>
              </a:defRPr>
            </a:lvl1pPr>
          </a:lstStyle>
          <a:p>
            <a:fld id="{E0132983-6A28-4877-835E-CA94A29F45DD}" type="slidenum">
              <a:rPr lang="en-US" altLang="en-US"/>
              <a:pPr/>
              <a:t>‹#›</a:t>
            </a:fld>
            <a:endParaRPr lang="en-US" altLang="en-US"/>
          </a:p>
        </p:txBody>
      </p:sp>
    </p:spTree>
    <p:extLst>
      <p:ext uri="{BB962C8B-B14F-4D97-AF65-F5344CB8AC3E}">
        <p14:creationId xmlns:p14="http://schemas.microsoft.com/office/powerpoint/2010/main" val="1937406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700"/>
                                        <p:tgtEl>
                                          <p:spTgt spid="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DDB6F39E-D3E8-4057-9EEB-3AEC427812B7}" type="slidenum">
              <a:rPr lang="en-US" altLang="en-US"/>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565361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50838"/>
            <a:ext cx="27940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350838"/>
            <a:ext cx="81788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0D212113-36CB-49F6-977E-B45EBF613DD8}" type="slidenum">
              <a:rPr lang="en-US" altLang="en-US"/>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086637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7600" y="350838"/>
            <a:ext cx="96520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6400" y="1219200"/>
            <a:ext cx="11176000" cy="51054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60550A27-1378-4835-8611-96778ACE1BAB}" type="slidenum">
              <a:rPr lang="en-US" altLang="en-US"/>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7425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350838"/>
            <a:ext cx="96520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06400" y="1219200"/>
            <a:ext cx="11176000" cy="5105400"/>
          </a:xfrm>
        </p:spPr>
        <p:txBody>
          <a:bodyPr/>
          <a:lstStyle/>
          <a:p>
            <a:pPr lvl="0"/>
            <a:r>
              <a:rPr lang="en-US" noProof="0" smtClean="0"/>
              <a:t>Click icon to add chart</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B7F69A46-8E7C-409B-BEA8-0BA2F8EF6D7A}" type="slidenum">
              <a:rPr lang="en-US" altLang="en-US"/>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52766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895" fontAlgn="auto">
              <a:spcBef>
                <a:spcPts val="0"/>
              </a:spcBef>
              <a:spcAft>
                <a:spcPts val="0"/>
              </a:spcAft>
              <a:defRPr/>
            </a:pPr>
            <a:endParaRPr lang="en-US" sz="2399">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41" y="5509360"/>
            <a:ext cx="8534401" cy="764440"/>
          </a:xfrm>
        </p:spPr>
        <p:txBody>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FDBFD57-0853-402A-82B4-1A4D3A32CF7C}" type="datetimeFigureOut">
              <a:rPr lang="en-US"/>
              <a:pPr>
                <a:defRPr/>
              </a:pPr>
              <a:t>11/23/2016</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3C867E-0729-4588-AA5A-CC613649B30C}" type="slidenum">
              <a:rPr lang="en-US" altLang="en-US"/>
              <a:pPr/>
              <a:t>‹#›</a:t>
            </a:fld>
            <a:endParaRPr lang="en-US" altLang="en-US"/>
          </a:p>
        </p:txBody>
      </p:sp>
    </p:spTree>
    <p:extLst>
      <p:ext uri="{BB962C8B-B14F-4D97-AF65-F5344CB8AC3E}">
        <p14:creationId xmlns:p14="http://schemas.microsoft.com/office/powerpoint/2010/main" val="38633046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9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41"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A59D61C8-2243-4F72-A175-142692ABD46A}" type="datetimeFigureOut">
              <a:rPr lang="en-US"/>
              <a:pPr>
                <a:defRPr/>
              </a:pPr>
              <a:t>11/23/2016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69EA38-3AFF-420E-96A6-B4C8C824AE44}" type="slidenum">
              <a:rPr lang="en-US" altLang="en-US"/>
              <a:pPr/>
              <a:t>‹#›</a:t>
            </a:fld>
            <a:endParaRPr lang="en-US" altLang="en-US"/>
          </a:p>
        </p:txBody>
      </p:sp>
    </p:spTree>
    <p:extLst>
      <p:ext uri="{BB962C8B-B14F-4D97-AF65-F5344CB8AC3E}">
        <p14:creationId xmlns:p14="http://schemas.microsoft.com/office/powerpoint/2010/main" val="6799137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5A466096-1AB2-466F-9D91-FD4FE1BB1DB7}" type="datetimeFigureOut">
              <a:rPr lang="en-US"/>
              <a:pPr>
                <a:defRPr/>
              </a:pPr>
              <a:t>11/23/2016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E817E0-B29F-4003-99F1-60417F039586}" type="slidenum">
              <a:rPr lang="en-US" altLang="en-US"/>
              <a:pPr/>
              <a:t>‹#›</a:t>
            </a:fld>
            <a:endParaRPr lang="en-US" altLang="en-US"/>
          </a:p>
        </p:txBody>
      </p:sp>
    </p:spTree>
    <p:extLst>
      <p:ext uri="{BB962C8B-B14F-4D97-AF65-F5344CB8AC3E}">
        <p14:creationId xmlns:p14="http://schemas.microsoft.com/office/powerpoint/2010/main" val="12903061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4"/>
            <a:ext cx="10363200" cy="1362075"/>
          </a:xfrm>
        </p:spPr>
        <p:txBody>
          <a:bodyPr anchor="t"/>
          <a:lstStyle>
            <a:lvl1pPr algn="l">
              <a:defRPr sz="5332"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503653C8-5E26-41D2-A608-458D30D39AD7}" type="datetimeFigureOut">
              <a:rPr lang="en-US"/>
              <a:pPr>
                <a:defRPr/>
              </a:pPr>
              <a:t>11/23/2016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E7B0AD-7831-4513-877E-A41F5F242AB4}" type="slidenum">
              <a:rPr lang="en-US" altLang="en-US"/>
              <a:pPr/>
              <a:t>‹#›</a:t>
            </a:fld>
            <a:endParaRPr lang="en-US" altLang="en-US"/>
          </a:p>
        </p:txBody>
      </p:sp>
    </p:spTree>
    <p:extLst>
      <p:ext uri="{BB962C8B-B14F-4D97-AF65-F5344CB8AC3E}">
        <p14:creationId xmlns:p14="http://schemas.microsoft.com/office/powerpoint/2010/main" val="2587453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605F3C04-149F-400F-97D6-164375822075}" type="datetimeFigureOut">
              <a:rPr lang="en-US"/>
              <a:pPr>
                <a:defRPr/>
              </a:pPr>
              <a:t>11/23/2016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8F9DCC3-AD17-475D-8C52-2AEB108CD341}" type="slidenum">
              <a:rPr lang="en-US" altLang="en-US"/>
              <a:pPr/>
              <a:t>‹#›</a:t>
            </a:fld>
            <a:endParaRPr lang="en-US" altLang="en-US"/>
          </a:p>
        </p:txBody>
      </p:sp>
    </p:spTree>
    <p:extLst>
      <p:ext uri="{BB962C8B-B14F-4D97-AF65-F5344CB8AC3E}">
        <p14:creationId xmlns:p14="http://schemas.microsoft.com/office/powerpoint/2010/main" val="16246567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2" y="1535117"/>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412"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6234D96B-6126-4715-98F0-B9330E78C4D3}" type="datetimeFigureOut">
              <a:rPr lang="en-US"/>
              <a:pPr>
                <a:defRPr/>
              </a:pPr>
              <a:t>11/23/2016</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C86202E-F757-478A-8E7D-51CFA6755178}" type="slidenum">
              <a:rPr lang="en-US" altLang="en-US"/>
              <a:pPr/>
              <a:t>‹#›</a:t>
            </a:fld>
            <a:endParaRPr lang="en-US" altLang="en-US"/>
          </a:p>
        </p:txBody>
      </p:sp>
    </p:spTree>
    <p:extLst>
      <p:ext uri="{BB962C8B-B14F-4D97-AF65-F5344CB8AC3E}">
        <p14:creationId xmlns:p14="http://schemas.microsoft.com/office/powerpoint/2010/main" val="3729757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EA6D2CE6-AB25-45DD-927D-0E408DB0697B}" type="slidenum">
              <a:rPr lang="en-US" altLang="en-US"/>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80165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41" y="274703"/>
            <a:ext cx="10972801" cy="715961"/>
          </a:xfrm>
        </p:spPr>
        <p:txBody>
          <a:bodyPr/>
          <a:lstStyle>
            <a:lvl1pPr algn="l">
              <a:defRPr sz="3732">
                <a:solidFill>
                  <a:schemeClr val="tx1">
                    <a:lumMod val="65000"/>
                    <a:lumOff val="35000"/>
                  </a:schemeClr>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B34EC5D6-E1A1-4725-949E-B3C4C2CC1E9B}" type="datetimeFigureOut">
              <a:rPr lang="en-US"/>
              <a:pPr>
                <a:defRPr/>
              </a:pPr>
              <a:t>11/23/2016</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2BB17C4A-61B3-417A-9602-48587E2D9707}" type="slidenum">
              <a:rPr lang="en-US" altLang="en-US"/>
              <a:pPr/>
              <a:t>‹#›</a:t>
            </a:fld>
            <a:endParaRPr lang="en-US" altLang="en-US"/>
          </a:p>
        </p:txBody>
      </p:sp>
    </p:spTree>
    <p:extLst>
      <p:ext uri="{BB962C8B-B14F-4D97-AF65-F5344CB8AC3E}">
        <p14:creationId xmlns:p14="http://schemas.microsoft.com/office/powerpoint/2010/main" val="12842726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41" y="274703"/>
            <a:ext cx="10972801" cy="715961"/>
          </a:xfrm>
        </p:spPr>
        <p:txBody>
          <a:bodyPr/>
          <a:lstStyle>
            <a:lvl1pPr algn="l">
              <a:defRPr sz="3732">
                <a:solidFill>
                  <a:schemeClr val="bg1">
                    <a:lumMod val="50000"/>
                  </a:schemeClr>
                </a:solidFill>
              </a:defRPr>
            </a:lvl1pPr>
          </a:lstStyle>
          <a:p>
            <a:r>
              <a:rPr lang="en-US" smtClean="0"/>
              <a:t>Click to edit Master title style</a:t>
            </a:r>
            <a:endParaRPr lang="en-US"/>
          </a:p>
        </p:txBody>
      </p:sp>
      <p:sp>
        <p:nvSpPr>
          <p:cNvPr id="7" name="Text Placeholder 9"/>
          <p:cNvSpPr>
            <a:spLocks noGrp="1"/>
          </p:cNvSpPr>
          <p:nvPr>
            <p:ph type="body" sz="quarter" idx="13"/>
          </p:nvPr>
        </p:nvSpPr>
        <p:spPr>
          <a:xfrm>
            <a:off x="609641" y="990600"/>
            <a:ext cx="10972801" cy="508000"/>
          </a:xfrm>
        </p:spPr>
        <p:txBody>
          <a:bodyPr>
            <a:noAutofit/>
          </a:bodyPr>
          <a:lstStyle>
            <a:lvl1pPr marL="0" indent="0">
              <a:buNone/>
              <a:defRPr sz="1866">
                <a:solidFill>
                  <a:schemeClr val="bg1">
                    <a:lumMod val="50000"/>
                  </a:schemeClr>
                </a:solidFill>
              </a:defRPr>
            </a:lvl1pPr>
          </a:lstStyle>
          <a:p>
            <a:pPr lvl="0"/>
            <a:r>
              <a:rPr lang="en-US" smtClean="0"/>
              <a:t>Click to edit Master text styles</a:t>
            </a:r>
          </a:p>
        </p:txBody>
      </p:sp>
      <p:sp>
        <p:nvSpPr>
          <p:cNvPr id="4" name="Date Placeholder 2"/>
          <p:cNvSpPr>
            <a:spLocks noGrp="1"/>
          </p:cNvSpPr>
          <p:nvPr>
            <p:ph type="dt" sz="half" idx="14"/>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AC9DDEAC-24AD-4A2C-B9E9-B61866602822}" type="datetimeFigureOut">
              <a:rPr lang="en-US"/>
              <a:pPr>
                <a:defRPr/>
              </a:pPr>
              <a:t>11/23/2016</a:t>
            </a:fld>
            <a:endParaRPr lang="en-US"/>
          </a:p>
        </p:txBody>
      </p:sp>
      <p:sp>
        <p:nvSpPr>
          <p:cNvPr id="5" name="Footer Placeholder 3"/>
          <p:cNvSpPr>
            <a:spLocks noGrp="1"/>
          </p:cNvSpPr>
          <p:nvPr>
            <p:ph type="ftr" sz="quarter" idx="15"/>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8" name="Slide Number Placeholder 4"/>
          <p:cNvSpPr>
            <a:spLocks noGrp="1"/>
          </p:cNvSpPr>
          <p:nvPr>
            <p:ph type="sldNum" sz="quarter" idx="16"/>
          </p:nvPr>
        </p:nvSpPr>
        <p:spPr/>
        <p:txBody>
          <a:bodyPr/>
          <a:lstStyle>
            <a:lvl1pPr>
              <a:defRPr/>
            </a:lvl1pPr>
          </a:lstStyle>
          <a:p>
            <a:fld id="{58656EFB-1EFA-41B9-AF06-9476003F33BD}" type="slidenum">
              <a:rPr lang="en-US" altLang="en-US"/>
              <a:pPr/>
              <a:t>‹#›</a:t>
            </a:fld>
            <a:endParaRPr lang="en-US" altLang="en-US"/>
          </a:p>
        </p:txBody>
      </p:sp>
    </p:spTree>
    <p:extLst>
      <p:ext uri="{BB962C8B-B14F-4D97-AF65-F5344CB8AC3E}">
        <p14:creationId xmlns:p14="http://schemas.microsoft.com/office/powerpoint/2010/main" val="41088910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B42C39CF-0D1D-410F-9FC7-2F500637A327}" type="datetimeFigureOut">
              <a:rPr lang="en-US"/>
              <a:pPr>
                <a:defRPr/>
              </a:pPr>
              <a:t>11/23/2016</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83527718-D66A-4759-9F0F-D96C609AE7AB}" type="slidenum">
              <a:rPr lang="en-US" altLang="en-US"/>
              <a:pPr/>
              <a:t>‹#›</a:t>
            </a:fld>
            <a:endParaRPr lang="en-US" altLang="en-US"/>
          </a:p>
        </p:txBody>
      </p:sp>
    </p:spTree>
    <p:extLst>
      <p:ext uri="{BB962C8B-B14F-4D97-AF65-F5344CB8AC3E}">
        <p14:creationId xmlns:p14="http://schemas.microsoft.com/office/powerpoint/2010/main" val="4840749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12"/>
            <a:ext cx="4011084" cy="1162051"/>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4766733" y="273116"/>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4C452604-00FB-4B84-8CF5-13D460C56B44}" type="datetimeFigureOut">
              <a:rPr lang="en-US"/>
              <a:pPr>
                <a:defRPr/>
              </a:pPr>
              <a:t>11/23/2016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7A2D38E-5A54-4D3E-ABD8-A9BF67C5A9DE}" type="slidenum">
              <a:rPr lang="en-US" altLang="en-US"/>
              <a:pPr/>
              <a:t>‹#›</a:t>
            </a:fld>
            <a:endParaRPr lang="en-US" altLang="en-US"/>
          </a:p>
        </p:txBody>
      </p:sp>
    </p:spTree>
    <p:extLst>
      <p:ext uri="{BB962C8B-B14F-4D97-AF65-F5344CB8AC3E}">
        <p14:creationId xmlns:p14="http://schemas.microsoft.com/office/powerpoint/2010/main" val="392546165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64"/>
            <a:ext cx="7315200" cy="566739"/>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rtlCol="0">
            <a:normAutofit/>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pPr lvl="0"/>
            <a:endParaRPr lang="en-US" noProof="0"/>
          </a:p>
        </p:txBody>
      </p:sp>
      <p:sp>
        <p:nvSpPr>
          <p:cNvPr id="4" name="Text Placeholder 3"/>
          <p:cNvSpPr>
            <a:spLocks noGrp="1"/>
          </p:cNvSpPr>
          <p:nvPr>
            <p:ph type="body" sz="half" idx="2"/>
          </p:nvPr>
        </p:nvSpPr>
        <p:spPr>
          <a:xfrm>
            <a:off x="2389719" y="5367402"/>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39551CEF-1F1A-4982-BFDE-2C0577B60BFA}" type="datetimeFigureOut">
              <a:rPr lang="en-US"/>
              <a:pPr>
                <a:defRPr/>
              </a:pPr>
              <a:t>11/23/2016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7108448-573F-4898-B482-A68D02B0691B}" type="slidenum">
              <a:rPr lang="en-US" altLang="en-US"/>
              <a:pPr/>
              <a:t>‹#›</a:t>
            </a:fld>
            <a:endParaRPr lang="en-US" altLang="en-US"/>
          </a:p>
        </p:txBody>
      </p:sp>
    </p:spTree>
    <p:extLst>
      <p:ext uri="{BB962C8B-B14F-4D97-AF65-F5344CB8AC3E}">
        <p14:creationId xmlns:p14="http://schemas.microsoft.com/office/powerpoint/2010/main" val="123499961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04314332-ADD5-4F85-81E6-CF52D253CC3D}" type="datetimeFigureOut">
              <a:rPr lang="en-US"/>
              <a:pPr>
                <a:defRPr/>
              </a:pPr>
              <a:t>11/23/2016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CB4E1D1-D1F6-4C4D-9361-15247C947E00}" type="slidenum">
              <a:rPr lang="en-US" altLang="en-US"/>
              <a:pPr/>
              <a:t>‹#›</a:t>
            </a:fld>
            <a:endParaRPr lang="en-US" altLang="en-US"/>
          </a:p>
        </p:txBody>
      </p:sp>
    </p:spTree>
    <p:extLst>
      <p:ext uri="{BB962C8B-B14F-4D97-AF65-F5344CB8AC3E}">
        <p14:creationId xmlns:p14="http://schemas.microsoft.com/office/powerpoint/2010/main" val="264809958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0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0E1FCE8-800F-4ACA-85FF-29B1CC81B768}" type="datetimeFigureOut">
              <a:rPr lang="en-US"/>
              <a:pPr>
                <a:defRPr/>
              </a:pPr>
              <a:t>11/23/2016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EC6EAE-FB02-4D09-9591-F7E9896C7FC1}" type="slidenum">
              <a:rPr lang="en-US" altLang="en-US"/>
              <a:pPr/>
              <a:t>‹#›</a:t>
            </a:fld>
            <a:endParaRPr lang="en-US" altLang="en-US"/>
          </a:p>
        </p:txBody>
      </p:sp>
    </p:spTree>
    <p:extLst>
      <p:ext uri="{BB962C8B-B14F-4D97-AF65-F5344CB8AC3E}">
        <p14:creationId xmlns:p14="http://schemas.microsoft.com/office/powerpoint/2010/main" val="182305139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41" y="274703"/>
            <a:ext cx="10972801" cy="715961"/>
          </a:xfrm>
        </p:spPr>
        <p:txBody>
          <a:bodyPr/>
          <a:lstStyle>
            <a:lvl1pPr algn="l">
              <a:defRPr sz="3732">
                <a:solidFill>
                  <a:schemeClr val="tx1">
                    <a:lumMod val="65000"/>
                    <a:lumOff val="35000"/>
                  </a:schemeClr>
                </a:solidFill>
              </a:defRPr>
            </a:lvl1pPr>
          </a:lstStyle>
          <a:p>
            <a:r>
              <a:rPr lang="en-US" smtClean="0"/>
              <a:t>Click to edit Master title style</a:t>
            </a:r>
            <a:endParaRPr lang="en-US"/>
          </a:p>
        </p:txBody>
      </p:sp>
      <p:sp>
        <p:nvSpPr>
          <p:cNvPr id="7" name="Text Placeholder 9"/>
          <p:cNvSpPr>
            <a:spLocks noGrp="1"/>
          </p:cNvSpPr>
          <p:nvPr>
            <p:ph type="body" sz="quarter" idx="13"/>
          </p:nvPr>
        </p:nvSpPr>
        <p:spPr>
          <a:xfrm>
            <a:off x="609641" y="990600"/>
            <a:ext cx="10972801" cy="508000"/>
          </a:xfrm>
        </p:spPr>
        <p:txBody>
          <a:bodyPr>
            <a:noAutofit/>
          </a:bodyPr>
          <a:lstStyle>
            <a:lvl1pPr marL="0" indent="0">
              <a:buNone/>
              <a:defRPr sz="1866">
                <a:solidFill>
                  <a:schemeClr val="tx1">
                    <a:lumMod val="65000"/>
                    <a:lumOff val="35000"/>
                  </a:schemeClr>
                </a:solidFill>
              </a:defRPr>
            </a:lvl1pPr>
          </a:lstStyle>
          <a:p>
            <a:pPr lvl="0"/>
            <a:r>
              <a:rPr lang="en-US" smtClean="0"/>
              <a:t>Click to edit Master text styles</a:t>
            </a:r>
          </a:p>
        </p:txBody>
      </p:sp>
      <p:sp>
        <p:nvSpPr>
          <p:cNvPr id="4" name="Date Placeholder 2"/>
          <p:cNvSpPr>
            <a:spLocks noGrp="1"/>
          </p:cNvSpPr>
          <p:nvPr>
            <p:ph type="dt" sz="half" idx="14"/>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7838C556-3FD3-4AEA-A23E-7EE3AECE912D}" type="datetimeFigureOut">
              <a:rPr lang="en-US"/>
              <a:pPr>
                <a:defRPr/>
              </a:pPr>
              <a:t>11/23/2016</a:t>
            </a:fld>
            <a:endParaRPr lang="en-US"/>
          </a:p>
        </p:txBody>
      </p:sp>
      <p:sp>
        <p:nvSpPr>
          <p:cNvPr id="5" name="Footer Placeholder 3"/>
          <p:cNvSpPr>
            <a:spLocks noGrp="1"/>
          </p:cNvSpPr>
          <p:nvPr>
            <p:ph type="ftr" sz="quarter" idx="15"/>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8" name="Slide Number Placeholder 4"/>
          <p:cNvSpPr>
            <a:spLocks noGrp="1"/>
          </p:cNvSpPr>
          <p:nvPr>
            <p:ph type="sldNum" sz="quarter" idx="16"/>
          </p:nvPr>
        </p:nvSpPr>
        <p:spPr/>
        <p:txBody>
          <a:bodyPr/>
          <a:lstStyle>
            <a:lvl1pPr>
              <a:defRPr/>
            </a:lvl1pPr>
          </a:lstStyle>
          <a:p>
            <a:fld id="{D6187E26-DD0D-4BD2-AF79-F93E1C8B983D}" type="slidenum">
              <a:rPr lang="en-US" altLang="en-US"/>
              <a:pPr/>
              <a:t>‹#›</a:t>
            </a:fld>
            <a:endParaRPr lang="en-US" altLang="en-US"/>
          </a:p>
        </p:txBody>
      </p:sp>
    </p:spTree>
    <p:extLst>
      <p:ext uri="{BB962C8B-B14F-4D97-AF65-F5344CB8AC3E}">
        <p14:creationId xmlns:p14="http://schemas.microsoft.com/office/powerpoint/2010/main" val="41728156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Only">
    <p:bg>
      <p:bgPr>
        <a:gradFill rotWithShape="1">
          <a:gsLst>
            <a:gs pos="0">
              <a:srgbClr val="FFFFFF"/>
            </a:gs>
            <a:gs pos="81000">
              <a:srgbClr val="F2F2F2"/>
            </a:gs>
            <a:gs pos="100000">
              <a:srgbClr val="F2F2F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704"/>
            <a:ext cx="6705600" cy="711081"/>
          </a:xfrm>
        </p:spPr>
        <p:txBody>
          <a:bodyPr>
            <a:noAutofit/>
          </a:bodyPr>
          <a:lstStyle>
            <a:lvl1pPr>
              <a:defRPr sz="3599"/>
            </a:lvl1pPr>
          </a:lstStyle>
          <a:p>
            <a:r>
              <a:rPr lang="en-US" dirty="0" smtClean="0"/>
              <a:t>Click to edit Master title style</a:t>
            </a:r>
            <a:endParaRPr lang="en-US" dirty="0"/>
          </a:p>
        </p:txBody>
      </p:sp>
      <p:sp>
        <p:nvSpPr>
          <p:cNvPr id="8" name="Text Placeholder 8"/>
          <p:cNvSpPr>
            <a:spLocks noGrp="1"/>
          </p:cNvSpPr>
          <p:nvPr>
            <p:ph type="body" sz="quarter" idx="13"/>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smtClean="0"/>
              <a:t>Click to edit Master text styles</a:t>
            </a:r>
          </a:p>
        </p:txBody>
      </p:sp>
      <p:sp>
        <p:nvSpPr>
          <p:cNvPr id="4" name="Date Placeholder 2"/>
          <p:cNvSpPr>
            <a:spLocks noGrp="1"/>
          </p:cNvSpPr>
          <p:nvPr>
            <p:ph type="dt" sz="half" idx="14"/>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6204E2B0-FEF2-4C8F-90A4-46C9D72643E3}" type="datetime1">
              <a:rPr lang="en-US"/>
              <a:pPr>
                <a:defRPr/>
              </a:pPr>
              <a:t>11/23/2016</a:t>
            </a:fld>
            <a:endParaRPr lang="en-US"/>
          </a:p>
        </p:txBody>
      </p:sp>
      <p:sp>
        <p:nvSpPr>
          <p:cNvPr id="5" name="Footer Placeholder 3"/>
          <p:cNvSpPr>
            <a:spLocks noGrp="1"/>
          </p:cNvSpPr>
          <p:nvPr>
            <p:ph type="ftr" sz="quarter" idx="15"/>
          </p:nvPr>
        </p:nvSpPr>
        <p:spPr/>
        <p:txBody>
          <a:bodyPr rtlCol="0"/>
          <a:lstStyle>
            <a:lvl1pPr fontAlgn="auto">
              <a:spcBef>
                <a:spcPts val="0"/>
              </a:spcBef>
              <a:spcAft>
                <a:spcPts val="0"/>
              </a:spcAft>
              <a:defRPr>
                <a:solidFill>
                  <a:schemeClr val="tx1">
                    <a:tint val="75000"/>
                  </a:schemeClr>
                </a:solidFill>
                <a:latin typeface="+mn-lt"/>
              </a:defRPr>
            </a:lvl1pPr>
          </a:lstStyle>
          <a:p>
            <a:pPr>
              <a:defRPr/>
            </a:pPr>
            <a:r>
              <a:rPr lang="en-US"/>
              <a:t>SlideModel.com</a:t>
            </a:r>
          </a:p>
        </p:txBody>
      </p:sp>
      <p:sp>
        <p:nvSpPr>
          <p:cNvPr id="6" name="Slide Number Placeholder 4"/>
          <p:cNvSpPr>
            <a:spLocks noGrp="1"/>
          </p:cNvSpPr>
          <p:nvPr>
            <p:ph type="sldNum" sz="quarter" idx="16"/>
          </p:nvPr>
        </p:nvSpPr>
        <p:spPr>
          <a:xfrm>
            <a:off x="11430000" y="6356350"/>
            <a:ext cx="762000"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round/>
            <a:headEnd/>
            <a:tailEnd/>
          </a:ln>
        </p:spPr>
        <p:txBody>
          <a:bodyPr lIns="0" tIns="91440" rIns="0" bIns="91440" anchorCtr="1"/>
          <a:lstStyle>
            <a:lvl1pPr>
              <a:defRPr sz="1400">
                <a:solidFill>
                  <a:schemeClr val="bg1"/>
                </a:solidFill>
                <a:latin typeface="Arial" panose="020B0604020202020204" pitchFamily="34" charset="0"/>
                <a:cs typeface="Arial" panose="020B0604020202020204" pitchFamily="34" charset="0"/>
              </a:defRPr>
            </a:lvl1pPr>
          </a:lstStyle>
          <a:p>
            <a:fld id="{33E43EAD-1532-438B-8633-86C29B70679D}" type="slidenum">
              <a:rPr lang="es-UY" altLang="en-US"/>
              <a:pPr/>
              <a:t>‹#›</a:t>
            </a:fld>
            <a:endParaRPr lang="es-UY" altLang="en-US"/>
          </a:p>
        </p:txBody>
      </p:sp>
    </p:spTree>
    <p:extLst>
      <p:ext uri="{BB962C8B-B14F-4D97-AF65-F5344CB8AC3E}">
        <p14:creationId xmlns:p14="http://schemas.microsoft.com/office/powerpoint/2010/main" val="40389802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rgbClr val="F2F2F2">
            <a:alpha val="50195"/>
          </a:srgbClr>
        </a:solidFill>
        <a:effectLst/>
      </p:bgPr>
    </p:bg>
    <p:spTree>
      <p:nvGrpSpPr>
        <p:cNvPr id="1" name=""/>
        <p:cNvGrpSpPr/>
        <p:nvPr/>
      </p:nvGrpSpPr>
      <p:grpSpPr>
        <a:xfrm>
          <a:off x="0" y="0"/>
          <a:ext cx="0" cy="0"/>
          <a:chOff x="0" y="0"/>
          <a:chExt cx="0" cy="0"/>
        </a:xfrm>
      </p:grpSpPr>
      <p:sp>
        <p:nvSpPr>
          <p:cNvPr id="9" name="Content Placeholder 7"/>
          <p:cNvSpPr>
            <a:spLocks noGrp="1"/>
          </p:cNvSpPr>
          <p:nvPr>
            <p:ph sz="quarter" idx="13"/>
          </p:nvPr>
        </p:nvSpPr>
        <p:spPr>
          <a:xfrm>
            <a:off x="684391" y="1066800"/>
            <a:ext cx="4192092" cy="762000"/>
          </a:xfrm>
        </p:spPr>
        <p:txBody>
          <a:bodyPr>
            <a:noAutofit/>
          </a:bodyPr>
          <a:lstStyle>
            <a:lvl1pPr>
              <a:defRPr sz="3999" b="1"/>
            </a:lvl1pPr>
          </a:lstStyle>
          <a:p>
            <a:pPr lvl="0"/>
            <a:r>
              <a:rPr lang="en-US" smtClean="0"/>
              <a:t>Click to edit Master text styles</a:t>
            </a:r>
          </a:p>
        </p:txBody>
      </p:sp>
      <p:sp>
        <p:nvSpPr>
          <p:cNvPr id="12" name="Content Placeholder 10"/>
          <p:cNvSpPr>
            <a:spLocks noGrp="1"/>
          </p:cNvSpPr>
          <p:nvPr>
            <p:ph sz="quarter" idx="14"/>
          </p:nvPr>
        </p:nvSpPr>
        <p:spPr>
          <a:xfrm>
            <a:off x="684391" y="2057400"/>
            <a:ext cx="4192092"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
          <p:cNvSpPr>
            <a:spLocks noGrp="1"/>
          </p:cNvSpPr>
          <p:nvPr>
            <p:ph type="dt" sz="half" idx="15"/>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30E40AED-A73B-470B-981E-271706C1A0BE}" type="datetimeFigureOut">
              <a:rPr lang="en-US"/>
              <a:pPr>
                <a:defRPr/>
              </a:pPr>
              <a:t>11/23/2016</a:t>
            </a:fld>
            <a:endParaRPr lang="en-US"/>
          </a:p>
        </p:txBody>
      </p:sp>
      <p:sp>
        <p:nvSpPr>
          <p:cNvPr id="5" name="Footer Placeholder 2"/>
          <p:cNvSpPr>
            <a:spLocks noGrp="1"/>
          </p:cNvSpPr>
          <p:nvPr>
            <p:ph type="ftr" sz="quarter" idx="16"/>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3"/>
          <p:cNvSpPr>
            <a:spLocks noGrp="1"/>
          </p:cNvSpPr>
          <p:nvPr>
            <p:ph type="sldNum" sz="quarter" idx="17"/>
          </p:nvPr>
        </p:nvSpPr>
        <p:spPr/>
        <p:txBody>
          <a:bodyPr/>
          <a:lstStyle>
            <a:lvl1pPr>
              <a:defRPr/>
            </a:lvl1pPr>
          </a:lstStyle>
          <a:p>
            <a:fld id="{3A708B6B-0E81-4AB8-937B-DBACEB17DA95}" type="slidenum">
              <a:rPr lang="en-US" altLang="en-US"/>
              <a:pPr/>
              <a:t>‹#›</a:t>
            </a:fld>
            <a:endParaRPr lang="en-US" altLang="en-US"/>
          </a:p>
        </p:txBody>
      </p:sp>
    </p:spTree>
    <p:extLst>
      <p:ext uri="{BB962C8B-B14F-4D97-AF65-F5344CB8AC3E}">
        <p14:creationId xmlns:p14="http://schemas.microsoft.com/office/powerpoint/2010/main" val="29053022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C2E58272-7036-4300-B22D-C81E8A8D1D5C}" type="slidenum">
              <a:rPr lang="en-US" altLang="en-US"/>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975130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slidemodel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8714" y="2870696"/>
            <a:ext cx="5932223" cy="711081"/>
          </a:xfrm>
        </p:spPr>
        <p:txBody>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srgbClr val="080808">
                    <a:tint val="75000"/>
                  </a:srgbClr>
                </a:solidFill>
                <a:latin typeface="+mn-lt"/>
              </a:defRPr>
            </a:lvl1pPr>
          </a:lstStyle>
          <a:p>
            <a:pPr>
              <a:defRPr/>
            </a:pPr>
            <a:fld id="{B4B2A842-F9D0-4A06-9D08-34245C661EDA}" type="datetimeFigureOut">
              <a:rPr lang="en-US"/>
              <a:pPr>
                <a:defRPr/>
              </a:pPr>
              <a:t>11/23/2016</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rgbClr val="080808">
                    <a:tint val="75000"/>
                  </a:srgbClr>
                </a:solidFill>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6D4F7B4B-1389-4DB0-A87E-3BBC384D60D0}" type="slidenum">
              <a:rPr lang="en-US" altLang="en-US"/>
              <a:pPr/>
              <a:t>‹#›</a:t>
            </a:fld>
            <a:endParaRPr lang="en-US" altLang="en-US"/>
          </a:p>
        </p:txBody>
      </p:sp>
    </p:spTree>
    <p:extLst>
      <p:ext uri="{BB962C8B-B14F-4D97-AF65-F5344CB8AC3E}">
        <p14:creationId xmlns:p14="http://schemas.microsoft.com/office/powerpoint/2010/main" val="40628418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58F508-872E-4027-AB1C-D9D3DE07BF6C}"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93DFA0-B14C-4008-973E-E9FA9A8B7A98}" type="slidenum">
              <a:rPr lang="en-US" altLang="en-US"/>
              <a:pPr/>
              <a:t>‹#›</a:t>
            </a:fld>
            <a:endParaRPr lang="en-US" altLang="en-US"/>
          </a:p>
        </p:txBody>
      </p:sp>
    </p:spTree>
    <p:extLst>
      <p:ext uri="{BB962C8B-B14F-4D97-AF65-F5344CB8AC3E}">
        <p14:creationId xmlns:p14="http://schemas.microsoft.com/office/powerpoint/2010/main" val="115372021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E3B31C-E972-47A9-A77A-874D9CA83ACE}"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040B4F-8F68-4A6B-877E-EBA397234571}" type="slidenum">
              <a:rPr lang="en-US" altLang="en-US"/>
              <a:pPr/>
              <a:t>‹#›</a:t>
            </a:fld>
            <a:endParaRPr lang="en-US" altLang="en-US"/>
          </a:p>
        </p:txBody>
      </p:sp>
    </p:spTree>
    <p:extLst>
      <p:ext uri="{BB962C8B-B14F-4D97-AF65-F5344CB8AC3E}">
        <p14:creationId xmlns:p14="http://schemas.microsoft.com/office/powerpoint/2010/main" val="143055547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0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5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09B1C3-800B-4CAF-82AC-7D8A02CD4603}"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A5D0C2-0024-4B16-AC3A-6C3C335F6FD2}" type="slidenum">
              <a:rPr lang="en-US" altLang="en-US"/>
              <a:pPr/>
              <a:t>‹#›</a:t>
            </a:fld>
            <a:endParaRPr lang="en-US" altLang="en-US"/>
          </a:p>
        </p:txBody>
      </p:sp>
    </p:spTree>
    <p:extLst>
      <p:ext uri="{BB962C8B-B14F-4D97-AF65-F5344CB8AC3E}">
        <p14:creationId xmlns:p14="http://schemas.microsoft.com/office/powerpoint/2010/main" val="221889274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E5D9EC-0A6D-426A-8C81-2BA2E92E2A37}" type="datetimeFigureOut">
              <a:rPr lang="en-US"/>
              <a:pPr>
                <a:defRPr/>
              </a:pPr>
              <a:t>11/23/2016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80187C4-E8C9-43E1-91E4-9B9C1C48C61B}" type="slidenum">
              <a:rPr lang="en-US" altLang="en-US"/>
              <a:pPr/>
              <a:t>‹#›</a:t>
            </a:fld>
            <a:endParaRPr lang="en-US" altLang="en-US"/>
          </a:p>
        </p:txBody>
      </p:sp>
    </p:spTree>
    <p:extLst>
      <p:ext uri="{BB962C8B-B14F-4D97-AF65-F5344CB8AC3E}">
        <p14:creationId xmlns:p14="http://schemas.microsoft.com/office/powerpoint/2010/main" val="8102055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884F84-55EB-477E-BB3E-C5CF5358BC67}" type="datetimeFigureOut">
              <a:rPr lang="en-US"/>
              <a:pPr>
                <a:defRPr/>
              </a:pPr>
              <a:t>11/23/2016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9FCECAC-8356-4B44-AD7A-5B3B0A8A7B59}" type="slidenum">
              <a:rPr lang="en-US" altLang="en-US"/>
              <a:pPr/>
              <a:t>‹#›</a:t>
            </a:fld>
            <a:endParaRPr lang="en-US" altLang="en-US"/>
          </a:p>
        </p:txBody>
      </p:sp>
    </p:spTree>
    <p:extLst>
      <p:ext uri="{BB962C8B-B14F-4D97-AF65-F5344CB8AC3E}">
        <p14:creationId xmlns:p14="http://schemas.microsoft.com/office/powerpoint/2010/main" val="22693916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501D53-BD80-45D5-A8D7-DD1EDEE065F8}" type="datetimeFigureOut">
              <a:rPr lang="en-US"/>
              <a:pPr>
                <a:defRPr/>
              </a:pPr>
              <a:t>11/23/2016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2824576-D47A-47F5-810A-2C1F7FC43AC3}" type="slidenum">
              <a:rPr lang="en-US" altLang="en-US"/>
              <a:pPr/>
              <a:t>‹#›</a:t>
            </a:fld>
            <a:endParaRPr lang="en-US" altLang="en-US"/>
          </a:p>
        </p:txBody>
      </p:sp>
    </p:spTree>
    <p:extLst>
      <p:ext uri="{BB962C8B-B14F-4D97-AF65-F5344CB8AC3E}">
        <p14:creationId xmlns:p14="http://schemas.microsoft.com/office/powerpoint/2010/main" val="36567552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FA95F6-AE75-4BA3-B2A4-39AC4C14DBFC}" type="datetimeFigureOut">
              <a:rPr lang="en-US"/>
              <a:pPr>
                <a:defRPr/>
              </a:pPr>
              <a:t>11/23/2016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3241FB2-6CFB-4A51-AA83-2B99775E912A}" type="slidenum">
              <a:rPr lang="en-US" altLang="en-US"/>
              <a:pPr/>
              <a:t>‹#›</a:t>
            </a:fld>
            <a:endParaRPr lang="en-US" altLang="en-US"/>
          </a:p>
        </p:txBody>
      </p:sp>
    </p:spTree>
    <p:extLst>
      <p:ext uri="{BB962C8B-B14F-4D97-AF65-F5344CB8AC3E}">
        <p14:creationId xmlns:p14="http://schemas.microsoft.com/office/powerpoint/2010/main" val="378746437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202251-C560-44DE-9F82-CA74F77C7FE1}" type="datetimeFigureOut">
              <a:rPr lang="en-US"/>
              <a:pPr>
                <a:defRPr/>
              </a:pPr>
              <a:t>11/23/2016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FEF532-B87B-4F56-95B9-C11D72A48029}" type="slidenum">
              <a:rPr lang="en-US" altLang="en-US"/>
              <a:pPr/>
              <a:t>‹#›</a:t>
            </a:fld>
            <a:endParaRPr lang="en-US" altLang="en-US"/>
          </a:p>
        </p:txBody>
      </p:sp>
    </p:spTree>
    <p:extLst>
      <p:ext uri="{BB962C8B-B14F-4D97-AF65-F5344CB8AC3E}">
        <p14:creationId xmlns:p14="http://schemas.microsoft.com/office/powerpoint/2010/main" val="81301173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8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BF6033-308C-4791-9C62-65CB72E3D7D5}" type="datetimeFigureOut">
              <a:rPr lang="en-US"/>
              <a:pPr>
                <a:defRPr/>
              </a:pPr>
              <a:t>11/23/2016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8AB4AD-2661-4EF9-942B-8C642C1135F5}" type="slidenum">
              <a:rPr lang="en-US" altLang="en-US"/>
              <a:pPr/>
              <a:t>‹#›</a:t>
            </a:fld>
            <a:endParaRPr lang="en-US" altLang="en-US"/>
          </a:p>
        </p:txBody>
      </p:sp>
    </p:spTree>
    <p:extLst>
      <p:ext uri="{BB962C8B-B14F-4D97-AF65-F5344CB8AC3E}">
        <p14:creationId xmlns:p14="http://schemas.microsoft.com/office/powerpoint/2010/main" val="11299919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219200"/>
            <a:ext cx="5486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1219200"/>
            <a:ext cx="5486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A2D21943-6952-4BED-B81D-75EBEB26B8EF}" type="slidenum">
              <a:rPr lang="en-US" altLang="en-US"/>
              <a:pPr/>
              <a:t>‹#›</a:t>
            </a:fld>
            <a:endParaRPr lang="en-US" alt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1811734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6604EF-F475-43E6-8E21-AE1B88C5EB33}"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027F0A-091B-467B-B03A-9191953EBFF0}" type="slidenum">
              <a:rPr lang="en-US" altLang="en-US"/>
              <a:pPr/>
              <a:t>‹#›</a:t>
            </a:fld>
            <a:endParaRPr lang="en-US" altLang="en-US"/>
          </a:p>
        </p:txBody>
      </p:sp>
    </p:spTree>
    <p:extLst>
      <p:ext uri="{BB962C8B-B14F-4D97-AF65-F5344CB8AC3E}">
        <p14:creationId xmlns:p14="http://schemas.microsoft.com/office/powerpoint/2010/main" val="23803135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24D51F-6E1C-4A00-BEA2-1D3FA93794A5}"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B5066E-BB7E-44B1-9C58-EC06E4B03DFD}" type="slidenum">
              <a:rPr lang="en-US" altLang="en-US"/>
              <a:pPr/>
              <a:t>‹#›</a:t>
            </a:fld>
            <a:endParaRPr lang="en-US" altLang="en-US"/>
          </a:p>
        </p:txBody>
      </p:sp>
    </p:spTree>
    <p:extLst>
      <p:ext uri="{BB962C8B-B14F-4D97-AF65-F5344CB8AC3E}">
        <p14:creationId xmlns:p14="http://schemas.microsoft.com/office/powerpoint/2010/main" val="336562038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lidemodel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8714" y="2870696"/>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9A32761-958A-4A27-AD0D-24F8B5561C5D}" type="datetimeFigureOut">
              <a:rPr lang="en-US"/>
              <a:pPr>
                <a:defRPr/>
              </a:pPr>
              <a:t>11/23/2016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961236BC-6F02-43A5-803A-E701A5222F91}" type="slidenum">
              <a:rPr lang="en-US" altLang="en-US"/>
              <a:pPr/>
              <a:t>‹#›</a:t>
            </a:fld>
            <a:endParaRPr lang="en-US" altLang="en-US"/>
          </a:p>
        </p:txBody>
      </p:sp>
    </p:spTree>
    <p:extLst>
      <p:ext uri="{BB962C8B-B14F-4D97-AF65-F5344CB8AC3E}">
        <p14:creationId xmlns:p14="http://schemas.microsoft.com/office/powerpoint/2010/main" val="172351565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48736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412750" y="681038"/>
            <a:ext cx="603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358775" y="681038"/>
            <a:ext cx="3651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333375" y="681038"/>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295275" y="681038"/>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p:cNvSpPr/>
          <p:nvPr/>
        </p:nvSpPr>
        <p:spPr>
          <a:xfrm>
            <a:off x="339725" y="5046663"/>
            <a:ext cx="984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p:nvPr/>
        </p:nvSpPr>
        <p:spPr>
          <a:xfrm>
            <a:off x="339725" y="4797425"/>
            <a:ext cx="984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p:nvPr/>
        </p:nvSpPr>
        <p:spPr>
          <a:xfrm>
            <a:off x="339725" y="4637088"/>
            <a:ext cx="984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p:cNvSpPr/>
          <p:nvPr/>
        </p:nvSpPr>
        <p:spPr>
          <a:xfrm>
            <a:off x="339725" y="4541838"/>
            <a:ext cx="984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1219200" y="2834640"/>
            <a:ext cx="103632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613BE10C-78D6-4377-BCCB-73A22E0A55F8}" type="datetimeFigureOut">
              <a:rPr lang="en-US"/>
              <a:pPr>
                <a:defRPr/>
              </a:pPr>
              <a:t>11/23/2016</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lstStyle>
          <a:p>
            <a:fld id="{B7406138-DD6A-4868-A471-C9C19233F808}" type="slidenum">
              <a:rPr lang="en-US" altLang="en-US"/>
              <a:pPr/>
              <a:t>‹#›</a:t>
            </a:fld>
            <a:endParaRPr lang="en-US" altLang="en-US"/>
          </a:p>
        </p:txBody>
      </p:sp>
    </p:spTree>
    <p:extLst>
      <p:ext uri="{BB962C8B-B14F-4D97-AF65-F5344CB8AC3E}">
        <p14:creationId xmlns:p14="http://schemas.microsoft.com/office/powerpoint/2010/main" val="169674370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10CBA7A3-2890-40C8-9479-5EC1BC09A9CA}"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1993B3-5134-4A82-8E20-013EE47DE035}" type="slidenum">
              <a:rPr lang="en-US" altLang="en-US"/>
              <a:pPr/>
              <a:t>‹#›</a:t>
            </a:fld>
            <a:endParaRPr lang="en-US" altLang="en-US"/>
          </a:p>
        </p:txBody>
      </p:sp>
    </p:spTree>
    <p:extLst>
      <p:ext uri="{BB962C8B-B14F-4D97-AF65-F5344CB8AC3E}">
        <p14:creationId xmlns:p14="http://schemas.microsoft.com/office/powerpoint/2010/main" val="344953777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6438900" y="1073150"/>
            <a:ext cx="576262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498475" y="0"/>
            <a:ext cx="7353300"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6635751" y="1285875"/>
            <a:ext cx="4114800" cy="1584325"/>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7931150" y="4246563"/>
            <a:ext cx="2787650"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488950"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488950"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484188" y="401638"/>
            <a:ext cx="1133792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0" name="Rectangle 19"/>
          <p:cNvSpPr/>
          <p:nvPr/>
        </p:nvSpPr>
        <p:spPr>
          <a:xfrm flipH="1">
            <a:off x="495300" y="681038"/>
            <a:ext cx="3651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Rectangle 20"/>
          <p:cNvSpPr/>
          <p:nvPr/>
        </p:nvSpPr>
        <p:spPr>
          <a:xfrm flipH="1">
            <a:off x="547688"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Rectangle 21"/>
          <p:cNvSpPr/>
          <p:nvPr/>
        </p:nvSpPr>
        <p:spPr>
          <a:xfrm flipH="1">
            <a:off x="598488" y="681038"/>
            <a:ext cx="111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Rectangle 22"/>
          <p:cNvSpPr/>
          <p:nvPr/>
        </p:nvSpPr>
        <p:spPr>
          <a:xfrm flipH="1">
            <a:off x="635000" y="681038"/>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4" name="Rectangle 23"/>
          <p:cNvSpPr/>
          <p:nvPr/>
        </p:nvSpPr>
        <p:spPr>
          <a:xfrm>
            <a:off x="666750" y="681038"/>
            <a:ext cx="4921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942536" y="1351672"/>
            <a:ext cx="7624064"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A5334A78-7493-4A2F-8473-B7EF364DCB3D}" type="datetimeFigureOut">
              <a:rPr lang="en-US"/>
              <a:pPr>
                <a:defRPr/>
              </a:pPr>
              <a:t>11/23/2016</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lstStyle>
          <a:p>
            <a:fld id="{2C8F036F-9437-4A0D-BC3E-D46B5A7254ED}" type="slidenum">
              <a:rPr lang="en-US" altLang="en-US"/>
              <a:pPr/>
              <a:t>‹#›</a:t>
            </a:fld>
            <a:endParaRPr lang="en-US" altLang="en-US"/>
          </a:p>
        </p:txBody>
      </p:sp>
    </p:spTree>
    <p:extLst>
      <p:ext uri="{BB962C8B-B14F-4D97-AF65-F5344CB8AC3E}">
        <p14:creationId xmlns:p14="http://schemas.microsoft.com/office/powerpoint/2010/main" val="287585163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CAEA879-96B7-4A87-B617-410716C69BD6}" type="datetimeFigureOut">
              <a:rPr lang="en-US"/>
              <a:pPr>
                <a:defRPr/>
              </a:pPr>
              <a:t>11/23/2016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A6198A2-7F2A-43F1-A272-42E4EF22A254}" type="slidenum">
              <a:rPr lang="en-US" altLang="en-US"/>
              <a:pPr/>
              <a:t>‹#›</a:t>
            </a:fld>
            <a:endParaRPr lang="en-US" altLang="en-US"/>
          </a:p>
        </p:txBody>
      </p:sp>
    </p:spTree>
    <p:extLst>
      <p:ext uri="{BB962C8B-B14F-4D97-AF65-F5344CB8AC3E}">
        <p14:creationId xmlns:p14="http://schemas.microsoft.com/office/powerpoint/2010/main" val="246554005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11822113"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117475" y="681038"/>
            <a:ext cx="603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635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38100" y="681038"/>
            <a:ext cx="111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p:nvPr/>
        </p:nvSpPr>
        <p:spPr>
          <a:xfrm>
            <a:off x="0" y="681038"/>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flipH="1">
            <a:off x="200025"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flipH="1">
            <a:off x="252413" y="681038"/>
            <a:ext cx="36512"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flipH="1">
            <a:off x="301625" y="681038"/>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p:nvPr/>
        </p:nvSpPr>
        <p:spPr>
          <a:xfrm flipH="1">
            <a:off x="339725" y="681038"/>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371475" y="681038"/>
            <a:ext cx="492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73099" y="512064"/>
            <a:ext cx="103632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593E0696-9224-46DF-B6C1-89DB90D0E0B4}" type="datetimeFigureOut">
              <a:rPr lang="en-US"/>
              <a:pPr>
                <a:defRPr/>
              </a:pPr>
              <a:t>11/23/2016</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lstStyle>
          <a:p>
            <a:fld id="{8DA8AE6F-E435-481D-BBB4-9446E8344357}" type="slidenum">
              <a:rPr lang="en-US" altLang="en-US"/>
              <a:pPr/>
              <a:t>‹#›</a:t>
            </a:fld>
            <a:endParaRPr lang="en-US" altLang="en-US"/>
          </a:p>
        </p:txBody>
      </p:sp>
    </p:spTree>
    <p:extLst>
      <p:ext uri="{BB962C8B-B14F-4D97-AF65-F5344CB8AC3E}">
        <p14:creationId xmlns:p14="http://schemas.microsoft.com/office/powerpoint/2010/main" val="68981624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4C295F0-3F51-4947-9E4C-3EC6BB8F094A}" type="datetimeFigureOut">
              <a:rPr lang="en-US"/>
              <a:pPr>
                <a:defRPr/>
              </a:pPr>
              <a:t>11/23/2016</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40140CB8-C10A-4EDF-B4F7-95834D2F818C}" type="slidenum">
              <a:rPr lang="en-US" altLang="en-US"/>
              <a:pPr/>
              <a:t>‹#›</a:t>
            </a:fld>
            <a:endParaRPr lang="en-US" altLang="en-US"/>
          </a:p>
        </p:txBody>
      </p:sp>
    </p:spTree>
    <p:extLst>
      <p:ext uri="{BB962C8B-B14F-4D97-AF65-F5344CB8AC3E}">
        <p14:creationId xmlns:p14="http://schemas.microsoft.com/office/powerpoint/2010/main" val="35424002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844CC7C9-5ECB-485B-A27A-340D748FA0A1}" type="datetimeFigureOut">
              <a:rPr lang="en-US"/>
              <a:pPr>
                <a:defRPr/>
              </a:pPr>
              <a:t>11/23/2016</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2D56CBC4-EB56-4A1B-ACF4-14D603D4B2D8}" type="slidenum">
              <a:rPr lang="en-US" altLang="en-US"/>
              <a:pPr/>
              <a:t>‹#›</a:t>
            </a:fld>
            <a:endParaRPr lang="en-US" altLang="en-US"/>
          </a:p>
        </p:txBody>
      </p:sp>
    </p:spTree>
    <p:extLst>
      <p:ext uri="{BB962C8B-B14F-4D97-AF65-F5344CB8AC3E}">
        <p14:creationId xmlns:p14="http://schemas.microsoft.com/office/powerpoint/2010/main" val="31234388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2A0432BC-ABF5-4716-9C1C-9B87BDD3741F}" type="slidenum">
              <a:rPr lang="en-US" altLang="en-US"/>
              <a:pPr/>
              <a:t>‹#›</a:t>
            </a:fld>
            <a:endParaRPr lang="en-US" altLang="en-US"/>
          </a:p>
        </p:txBody>
      </p:sp>
      <p:sp>
        <p:nvSpPr>
          <p:cNvPr id="9"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6191848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33F21969-9DF9-40B3-8FFF-A31B112F4C88}" type="datetimeFigureOut">
              <a:rPr lang="en-US"/>
              <a:pPr>
                <a:defRPr/>
              </a:pPr>
              <a:t>11/23/2016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DF1456B-A0E6-43AA-8DF9-1686AC961FCF}" type="slidenum">
              <a:rPr lang="en-US" altLang="en-US"/>
              <a:pPr/>
              <a:t>‹#›</a:t>
            </a:fld>
            <a:endParaRPr lang="en-US" altLang="en-US"/>
          </a:p>
        </p:txBody>
      </p:sp>
    </p:spTree>
    <p:extLst>
      <p:ext uri="{BB962C8B-B14F-4D97-AF65-F5344CB8AC3E}">
        <p14:creationId xmlns:p14="http://schemas.microsoft.com/office/powerpoint/2010/main" val="267225545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490538" y="0"/>
            <a:ext cx="11704637"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flipV="1">
            <a:off x="484188" y="1884363"/>
            <a:ext cx="11710987"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11375232" y="1197769"/>
            <a:ext cx="131762" cy="171450"/>
            <a:chOff x="6668087" y="1297746"/>
            <a:chExt cx="161840" cy="156602"/>
          </a:xfrm>
        </p:grpSpPr>
        <p:cxnSp>
          <p:nvCxnSpPr>
            <p:cNvPr id="8" name="Straight Connector 7"/>
            <p:cNvCxnSpPr/>
            <p:nvPr/>
          </p:nvCxnSpPr>
          <p:spPr>
            <a:xfrm rot="16200000">
              <a:off x="6663834" y="1309250"/>
              <a:ext cx="88451"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956" y="1398523"/>
              <a:ext cx="126152"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754" y="1308274"/>
              <a:ext cx="88451"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11578432" y="1350169"/>
            <a:ext cx="131762" cy="171450"/>
            <a:chOff x="6668087" y="1297746"/>
            <a:chExt cx="161840" cy="156602"/>
          </a:xfrm>
        </p:grpSpPr>
        <p:cxnSp>
          <p:nvCxnSpPr>
            <p:cNvPr id="12" name="Straight Connector 11"/>
            <p:cNvCxnSpPr/>
            <p:nvPr/>
          </p:nvCxnSpPr>
          <p:spPr>
            <a:xfrm rot="16200000">
              <a:off x="6663834" y="1309250"/>
              <a:ext cx="88451"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956" y="1398523"/>
              <a:ext cx="126152"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754" y="1308274"/>
              <a:ext cx="88451"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11116468" y="1453357"/>
            <a:ext cx="131763" cy="171450"/>
            <a:chOff x="6668087" y="1297746"/>
            <a:chExt cx="161840" cy="156602"/>
          </a:xfrm>
        </p:grpSpPr>
        <p:cxnSp>
          <p:nvCxnSpPr>
            <p:cNvPr id="16" name="Straight Connector 15"/>
            <p:cNvCxnSpPr/>
            <p:nvPr/>
          </p:nvCxnSpPr>
          <p:spPr>
            <a:xfrm rot="16200000">
              <a:off x="6663833" y="1309248"/>
              <a:ext cx="88452"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4956" y="1398522"/>
              <a:ext cx="126151"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753" y="1308274"/>
              <a:ext cx="88452"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490709" y="1893781"/>
            <a:ext cx="1170432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8636000" y="55563"/>
            <a:ext cx="2844800" cy="365125"/>
          </a:xfrm>
        </p:spPr>
        <p:txBody>
          <a:bodyPr/>
          <a:lstStyle>
            <a:lvl1pPr>
              <a:defRPr/>
            </a:lvl1pPr>
            <a:extLst/>
          </a:lstStyle>
          <a:p>
            <a:pPr>
              <a:defRPr/>
            </a:pPr>
            <a:fld id="{0D91C8AA-7A17-45F6-98F2-688AFC884220}" type="datetimeFigureOut">
              <a:rPr lang="en-US"/>
              <a:pPr>
                <a:defRPr/>
              </a:pPr>
              <a:t>11/23/2016</a:t>
            </a:fld>
            <a:endParaRPr lang="en-US"/>
          </a:p>
        </p:txBody>
      </p:sp>
      <p:sp>
        <p:nvSpPr>
          <p:cNvPr id="20" name="Footer Placeholder 5"/>
          <p:cNvSpPr>
            <a:spLocks noGrp="1"/>
          </p:cNvSpPr>
          <p:nvPr>
            <p:ph type="ftr" sz="quarter" idx="11"/>
          </p:nvPr>
        </p:nvSpPr>
        <p:spPr>
          <a:xfrm>
            <a:off x="1219200" y="55563"/>
            <a:ext cx="74168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11480800" y="55563"/>
            <a:ext cx="609600" cy="365125"/>
          </a:xfrm>
        </p:spPr>
        <p:txBody>
          <a:bodyPr/>
          <a:lstStyle>
            <a:lvl1pPr>
              <a:defRPr/>
            </a:lvl1pPr>
          </a:lstStyle>
          <a:p>
            <a:fld id="{1E67D36D-EF2D-4FF0-9174-BBC114780791}" type="slidenum">
              <a:rPr lang="en-US" altLang="en-US"/>
              <a:pPr/>
              <a:t>‹#›</a:t>
            </a:fld>
            <a:endParaRPr lang="en-US" altLang="en-US"/>
          </a:p>
        </p:txBody>
      </p:sp>
    </p:spTree>
    <p:extLst>
      <p:ext uri="{BB962C8B-B14F-4D97-AF65-F5344CB8AC3E}">
        <p14:creationId xmlns:p14="http://schemas.microsoft.com/office/powerpoint/2010/main" val="294077625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09842BED-277B-423C-BC93-EF160F2B711D}"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DD877A-6522-481F-BD25-4A96A2281271}" type="slidenum">
              <a:rPr lang="en-US" altLang="en-US"/>
              <a:pPr/>
              <a:t>‹#›</a:t>
            </a:fld>
            <a:endParaRPr lang="en-US" altLang="en-US"/>
          </a:p>
        </p:txBody>
      </p:sp>
    </p:spTree>
    <p:extLst>
      <p:ext uri="{BB962C8B-B14F-4D97-AF65-F5344CB8AC3E}">
        <p14:creationId xmlns:p14="http://schemas.microsoft.com/office/powerpoint/2010/main" val="147039479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0"/>
            <a:ext cx="7823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56CDDE18-5537-4550-A7F6-D00C2EF4B7D8}"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7F918C-6E04-4569-A7F1-B7F66B07CC13}" type="slidenum">
              <a:rPr lang="en-US" altLang="en-US"/>
              <a:pPr/>
              <a:t>‹#›</a:t>
            </a:fld>
            <a:endParaRPr lang="en-US" altLang="en-US"/>
          </a:p>
        </p:txBody>
      </p:sp>
    </p:spTree>
    <p:extLst>
      <p:ext uri="{BB962C8B-B14F-4D97-AF65-F5344CB8AC3E}">
        <p14:creationId xmlns:p14="http://schemas.microsoft.com/office/powerpoint/2010/main" val="76982701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lidemodel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8714" y="2870696"/>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A760F7B-30E7-470E-B067-704A81C5615C}" type="datetimeFigureOut">
              <a:rPr lang="en-US"/>
              <a:pPr>
                <a:defRPr/>
              </a:pPr>
              <a:t>11/23/2016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4C818F5C-958D-4D16-86E8-00D055E1CE15}" type="slidenum">
              <a:rPr lang="en-US" altLang="en-US"/>
              <a:pPr/>
              <a:t>‹#›</a:t>
            </a:fld>
            <a:endParaRPr lang="en-US" altLang="en-US"/>
          </a:p>
        </p:txBody>
      </p:sp>
    </p:spTree>
    <p:extLst>
      <p:ext uri="{BB962C8B-B14F-4D97-AF65-F5344CB8AC3E}">
        <p14:creationId xmlns:p14="http://schemas.microsoft.com/office/powerpoint/2010/main" val="5463296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AC99134D-0C69-4310-A2BB-D895A63B8B78}" type="slidenum">
              <a:rPr lang="en-US" altLang="en-US"/>
              <a:pPr/>
              <a:t>‹#›</a:t>
            </a:fld>
            <a:endParaRPr lang="en-US" altLang="en-US"/>
          </a:p>
        </p:txBody>
      </p:sp>
      <p:sp>
        <p:nvSpPr>
          <p:cNvPr id="5"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20475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8CDE20F4-74E4-4538-8C11-F94656C08544}" type="slidenum">
              <a:rPr lang="en-US" altLang="en-US"/>
              <a:pPr/>
              <a:t>‹#›</a:t>
            </a:fld>
            <a:endParaRPr lang="en-US" altLang="en-US"/>
          </a:p>
        </p:txBody>
      </p:sp>
      <p:sp>
        <p:nvSpPr>
          <p:cNvPr id="4"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31510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11540FA5-7607-4D67-B031-48BD1204B791}" type="slidenum">
              <a:rPr lang="en-US" altLang="en-US"/>
              <a:pPr/>
              <a:t>‹#›</a:t>
            </a:fld>
            <a:endParaRPr lang="en-US" alt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46256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0ECF76FA-3D86-4CA0-B59D-59071EBC9437}" type="slidenum">
              <a:rPr lang="en-US" altLang="en-US"/>
              <a:pPr/>
              <a:t>‹#›</a:t>
            </a:fld>
            <a:endParaRPr lang="en-US" alt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20314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9.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2" name="Group 165"/>
          <p:cNvGrpSpPr>
            <a:grpSpLocks/>
          </p:cNvGrpSpPr>
          <p:nvPr/>
        </p:nvGrpSpPr>
        <p:grpSpPr bwMode="auto">
          <a:xfrm>
            <a:off x="0" y="0"/>
            <a:ext cx="12192000" cy="1943100"/>
            <a:chOff x="0" y="0"/>
            <a:chExt cx="5760" cy="1224"/>
          </a:xfrm>
        </p:grpSpPr>
        <p:pic>
          <p:nvPicPr>
            <p:cNvPr id="6155" name="Picture 149" descr="4_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5760"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53" descr="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94" y="0"/>
              <a:ext cx="66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58" descr="1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930090">
              <a:off x="48" y="96"/>
              <a:ext cx="543"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88" name="Rectangle 164"/>
          <p:cNvSpPr>
            <a:spLocks noChangeArrowheads="1"/>
          </p:cNvSpPr>
          <p:nvPr/>
        </p:nvSpPr>
        <p:spPr bwMode="gray">
          <a:xfrm>
            <a:off x="0" y="6553200"/>
            <a:ext cx="12192000" cy="304800"/>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6148" name="Picture 163" descr="artplus_nature_naturalcity38_g"/>
          <p:cNvPicPr>
            <a:picLocks noChangeAspect="1" noChangeArrowheads="1"/>
          </p:cNvPicPr>
          <p:nvPr/>
        </p:nvPicPr>
        <p:blipFill>
          <a:blip r:embed="rId18">
            <a:lum bright="12000" contrast="12000"/>
            <a:extLst>
              <a:ext uri="{28A0092B-C50C-407E-A947-70E740481C1C}">
                <a14:useLocalDpi xmlns:a14="http://schemas.microsoft.com/office/drawing/2010/main" val="0"/>
              </a:ext>
            </a:extLst>
          </a:blip>
          <a:srcRect r="31580"/>
          <a:stretch>
            <a:fillRect/>
          </a:stretch>
        </p:blipFill>
        <p:spPr bwMode="auto">
          <a:xfrm>
            <a:off x="10058400" y="5322888"/>
            <a:ext cx="21336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2"/>
          </p:nvPr>
        </p:nvSpPr>
        <p:spPr bwMode="gray">
          <a:xfrm>
            <a:off x="5486400" y="6537325"/>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b="1">
                <a:solidFill>
                  <a:schemeClr val="bg1"/>
                </a:solidFill>
                <a:latin typeface="+mn-lt"/>
              </a:defRPr>
            </a:lvl1pPr>
          </a:lstStyle>
          <a:p>
            <a:pPr>
              <a:defRPr/>
            </a:pPr>
            <a:endParaRPr lang="en-US"/>
          </a:p>
        </p:txBody>
      </p:sp>
      <p:sp>
        <p:nvSpPr>
          <p:cNvPr id="6150" name="Rectangle 3"/>
          <p:cNvSpPr>
            <a:spLocks noGrp="1" noChangeArrowheads="1"/>
          </p:cNvSpPr>
          <p:nvPr>
            <p:ph type="body" idx="1"/>
          </p:nvPr>
        </p:nvSpPr>
        <p:spPr bwMode="gray">
          <a:xfrm>
            <a:off x="406400" y="1219200"/>
            <a:ext cx="11176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Rectangle 6"/>
          <p:cNvSpPr>
            <a:spLocks noGrp="1" noChangeArrowheads="1"/>
          </p:cNvSpPr>
          <p:nvPr>
            <p:ph type="sldNum" sz="quarter" idx="4"/>
          </p:nvPr>
        </p:nvSpPr>
        <p:spPr bwMode="gray">
          <a:xfrm>
            <a:off x="406400" y="6537325"/>
            <a:ext cx="711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anose="020B0604030504040204" pitchFamily="34" charset="0"/>
              </a:defRPr>
            </a:lvl1pPr>
          </a:lstStyle>
          <a:p>
            <a:fld id="{DCC97891-A8BB-4B98-821F-68D0A042FD3C}" type="slidenum">
              <a:rPr lang="en-US" altLang="en-US"/>
              <a:pPr/>
              <a:t>‹#›</a:t>
            </a:fld>
            <a:endParaRPr lang="en-US" altLang="en-US"/>
          </a:p>
        </p:txBody>
      </p:sp>
      <p:sp>
        <p:nvSpPr>
          <p:cNvPr id="1032" name="Line 135"/>
          <p:cNvSpPr>
            <a:spLocks noChangeShapeType="1"/>
          </p:cNvSpPr>
          <p:nvPr/>
        </p:nvSpPr>
        <p:spPr bwMode="white">
          <a:xfrm>
            <a:off x="12700" y="5967413"/>
            <a:ext cx="855663" cy="0"/>
          </a:xfrm>
          <a:prstGeom prst="line">
            <a:avLst/>
          </a:prstGeom>
          <a:noFill/>
          <a:ln w="12700">
            <a:solidFill>
              <a:srgbClr val="FFFFFF"/>
            </a:solidFill>
            <a:round/>
            <a:headEnd/>
            <a:tailEnd/>
          </a:ln>
        </p:spPr>
        <p:txBody>
          <a:bodyPr/>
          <a:lstStyle/>
          <a:p>
            <a:pPr>
              <a:defRPr/>
            </a:pPr>
            <a:endParaRPr lang="id-ID"/>
          </a:p>
        </p:txBody>
      </p:sp>
      <p:sp>
        <p:nvSpPr>
          <p:cNvPr id="1033" name="Rectangle 2"/>
          <p:cNvSpPr>
            <a:spLocks noGrp="1" noChangeArrowheads="1"/>
          </p:cNvSpPr>
          <p:nvPr>
            <p:ph type="title"/>
          </p:nvPr>
        </p:nvSpPr>
        <p:spPr bwMode="gray">
          <a:xfrm>
            <a:off x="1117600" y="350838"/>
            <a:ext cx="9652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3" name="Rectangle 159"/>
          <p:cNvSpPr>
            <a:spLocks noGrp="1" noChangeArrowheads="1"/>
          </p:cNvSpPr>
          <p:nvPr>
            <p:ph type="ftr" sz="quarter" idx="3"/>
          </p:nvPr>
        </p:nvSpPr>
        <p:spPr bwMode="gray">
          <a:xfrm>
            <a:off x="1219200" y="6537325"/>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chemeClr val="bg1"/>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6906" r:id="rId1"/>
    <p:sldLayoutId id="2147486883" r:id="rId2"/>
    <p:sldLayoutId id="2147486884" r:id="rId3"/>
    <p:sldLayoutId id="2147486885" r:id="rId4"/>
    <p:sldLayoutId id="2147486886" r:id="rId5"/>
    <p:sldLayoutId id="2147486887" r:id="rId6"/>
    <p:sldLayoutId id="2147486888" r:id="rId7"/>
    <p:sldLayoutId id="2147486889" r:id="rId8"/>
    <p:sldLayoutId id="2147486890" r:id="rId9"/>
    <p:sldLayoutId id="2147486891" r:id="rId10"/>
    <p:sldLayoutId id="2147486892" r:id="rId11"/>
    <p:sldLayoutId id="2147486893" r:id="rId12"/>
    <p:sldLayoutId id="2147486894" r:id="rId13"/>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defRPr>
      </a:lvl2pPr>
      <a:lvl3pPr algn="l" rtl="0" eaLnBrk="0" fontAlgn="base" hangingPunct="0">
        <a:spcBef>
          <a:spcPct val="0"/>
        </a:spcBef>
        <a:spcAft>
          <a:spcPct val="0"/>
        </a:spcAft>
        <a:defRPr sz="3200" b="1">
          <a:solidFill>
            <a:srgbClr val="000000"/>
          </a:solidFill>
          <a:latin typeface="Verdana" pitchFamily="34" charset="0"/>
        </a:defRPr>
      </a:lvl3pPr>
      <a:lvl4pPr algn="l" rtl="0" eaLnBrk="0" fontAlgn="base" hangingPunct="0">
        <a:spcBef>
          <a:spcPct val="0"/>
        </a:spcBef>
        <a:spcAft>
          <a:spcPct val="0"/>
        </a:spcAft>
        <a:defRPr sz="3200" b="1">
          <a:solidFill>
            <a:srgbClr val="000000"/>
          </a:solidFill>
          <a:latin typeface="Verdana" pitchFamily="34" charset="0"/>
        </a:defRPr>
      </a:lvl4pPr>
      <a:lvl5pPr algn="l" rtl="0" eaLnBrk="0" fontAlgn="base" hangingPunct="0">
        <a:spcBef>
          <a:spcPct val="0"/>
        </a:spcBef>
        <a:spcAft>
          <a:spcPct val="0"/>
        </a:spcAft>
        <a:defRPr sz="3200" b="1">
          <a:solidFill>
            <a:srgbClr val="000000"/>
          </a:solidFill>
          <a:latin typeface="Verdana" pitchFamily="34" charset="0"/>
        </a:defRPr>
      </a:lvl5pPr>
      <a:lvl6pPr marL="457200" algn="l" rtl="0" eaLnBrk="1" fontAlgn="base" hangingPunct="1">
        <a:spcBef>
          <a:spcPct val="0"/>
        </a:spcBef>
        <a:spcAft>
          <a:spcPct val="0"/>
        </a:spcAft>
        <a:defRPr sz="3200" b="1">
          <a:solidFill>
            <a:srgbClr val="000000"/>
          </a:solidFill>
          <a:latin typeface="Verdana" pitchFamily="34" charset="0"/>
        </a:defRPr>
      </a:lvl6pPr>
      <a:lvl7pPr marL="914400" algn="l" rtl="0" eaLnBrk="1" fontAlgn="base" hangingPunct="1">
        <a:spcBef>
          <a:spcPct val="0"/>
        </a:spcBef>
        <a:spcAft>
          <a:spcPct val="0"/>
        </a:spcAft>
        <a:defRPr sz="3200" b="1">
          <a:solidFill>
            <a:srgbClr val="000000"/>
          </a:solidFill>
          <a:latin typeface="Verdana" pitchFamily="34" charset="0"/>
        </a:defRPr>
      </a:lvl7pPr>
      <a:lvl8pPr marL="1371600" algn="l" rtl="0" eaLnBrk="1" fontAlgn="base" hangingPunct="1">
        <a:spcBef>
          <a:spcPct val="0"/>
        </a:spcBef>
        <a:spcAft>
          <a:spcPct val="0"/>
        </a:spcAft>
        <a:defRPr sz="3200" b="1">
          <a:solidFill>
            <a:srgbClr val="000000"/>
          </a:solidFill>
          <a:latin typeface="Verdana" pitchFamily="34" charset="0"/>
        </a:defRPr>
      </a:lvl8pPr>
      <a:lvl9pPr marL="1828800" algn="l" rtl="0" eaLnBrk="1" fontAlgn="base" hangingPunct="1">
        <a:spcBef>
          <a:spcPct val="0"/>
        </a:spcBef>
        <a:spcAft>
          <a:spcPct val="0"/>
        </a:spcAft>
        <a:defRPr sz="3200" b="1">
          <a:solidFill>
            <a:srgbClr val="000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09600" y="1138238"/>
            <a:ext cx="10972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36" tIns="45718" rIns="91436" bIns="45718" numCol="1" anchor="ctr" anchorCtr="0" compatLnSpc="1">
            <a:prstTxWarp prst="textNoShape">
              <a:avLst/>
            </a:prstTxWarp>
          </a:bodyPr>
          <a:lstStyle>
            <a:lvl1pPr>
              <a:defRPr sz="1600">
                <a:solidFill>
                  <a:srgbClr val="898989"/>
                </a:solidFill>
                <a:latin typeface="Calibri" pitchFamily="34" charset="0"/>
              </a:defRPr>
            </a:lvl1pPr>
          </a:lstStyle>
          <a:p>
            <a:pPr>
              <a:defRPr/>
            </a:pPr>
            <a:fld id="{392A94BE-1271-48B9-ACA9-44AB5CB8A5E7}" type="datetimeFigureOut">
              <a:rPr lang="en-US"/>
              <a:pPr>
                <a:defRPr/>
              </a:pPr>
              <a:t>11/23/2016</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36" tIns="45718" rIns="91436" bIns="45718" numCol="1" anchor="ctr" anchorCtr="0" compatLnSpc="1">
            <a:prstTxWarp prst="textNoShape">
              <a:avLst/>
            </a:prstTxWarp>
          </a:bodyPr>
          <a:lstStyle>
            <a:lvl1pPr algn="ctr">
              <a:defRPr sz="1600">
                <a:solidFill>
                  <a:srgbClr val="898989"/>
                </a:solidFill>
                <a:latin typeface="Calibri" pitchFamily="34" charset="0"/>
              </a:defRPr>
            </a:lvl1pPr>
          </a:lstStyle>
          <a:p>
            <a:pPr>
              <a:defRPr/>
            </a:pPr>
            <a:endParaRPr lang="id-ID"/>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36" tIns="45718" rIns="91436" bIns="45718" numCol="1" anchor="ctr" anchorCtr="0" compatLnSpc="1">
            <a:prstTxWarp prst="textNoShape">
              <a:avLst/>
            </a:prstTxWarp>
          </a:bodyPr>
          <a:lstStyle>
            <a:lvl1pPr algn="r">
              <a:defRPr sz="1600">
                <a:solidFill>
                  <a:srgbClr val="898989"/>
                </a:solidFill>
                <a:latin typeface="Calibri" panose="020F0502020204030204" pitchFamily="34" charset="0"/>
              </a:defRPr>
            </a:lvl1pPr>
          </a:lstStyle>
          <a:p>
            <a:fld id="{3E7384B3-176A-4790-B9BA-54D06B7A51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907" r:id="rId1"/>
    <p:sldLayoutId id="2147486908" r:id="rId2"/>
    <p:sldLayoutId id="2147486909" r:id="rId3"/>
    <p:sldLayoutId id="2147486910" r:id="rId4"/>
    <p:sldLayoutId id="2147486911" r:id="rId5"/>
    <p:sldLayoutId id="2147486912" r:id="rId6"/>
    <p:sldLayoutId id="2147486913" r:id="rId7"/>
    <p:sldLayoutId id="2147486914" r:id="rId8"/>
    <p:sldLayoutId id="2147486915" r:id="rId9"/>
    <p:sldLayoutId id="2147486916" r:id="rId10"/>
    <p:sldLayoutId id="2147486917" r:id="rId11"/>
    <p:sldLayoutId id="2147486918" r:id="rId12"/>
    <p:sldLayoutId id="2147486919" r:id="rId13"/>
    <p:sldLayoutId id="2147486920" r:id="rId14"/>
    <p:sldLayoutId id="2147486921" r:id="rId15"/>
    <p:sldLayoutId id="2147486922" r:id="rId16"/>
    <p:sldLayoutId id="2147486923" r:id="rId17"/>
  </p:sldLayoutIdLst>
  <p:transition>
    <p:fade/>
  </p:transition>
  <p:timing>
    <p:tnLst>
      <p:par>
        <p:cTn id="1" dur="indefinite" restart="never" nodeType="tmRoot"/>
      </p:par>
    </p:tnLst>
  </p:timing>
  <p:txStyles>
    <p:titleStyle>
      <a:lvl1pPr algn="l" defTabSz="1217613" rtl="0" eaLnBrk="0" fontAlgn="base" hangingPunct="0">
        <a:spcBef>
          <a:spcPct val="0"/>
        </a:spcBef>
        <a:spcAft>
          <a:spcPct val="0"/>
        </a:spcAft>
        <a:defRPr sz="3100" kern="1200">
          <a:solidFill>
            <a:srgbClr val="595959"/>
          </a:solidFill>
          <a:latin typeface="+mj-lt"/>
          <a:ea typeface="+mj-ea"/>
          <a:cs typeface="+mj-cs"/>
        </a:defRPr>
      </a:lvl1pPr>
      <a:lvl2pPr algn="l" defTabSz="1217613" rtl="0" eaLnBrk="0" fontAlgn="base" hangingPunct="0">
        <a:spcBef>
          <a:spcPct val="0"/>
        </a:spcBef>
        <a:spcAft>
          <a:spcPct val="0"/>
        </a:spcAft>
        <a:defRPr sz="3100">
          <a:solidFill>
            <a:srgbClr val="595959"/>
          </a:solidFill>
          <a:latin typeface="Calibri" pitchFamily="34" charset="0"/>
        </a:defRPr>
      </a:lvl2pPr>
      <a:lvl3pPr algn="l" defTabSz="1217613" rtl="0" eaLnBrk="0" fontAlgn="base" hangingPunct="0">
        <a:spcBef>
          <a:spcPct val="0"/>
        </a:spcBef>
        <a:spcAft>
          <a:spcPct val="0"/>
        </a:spcAft>
        <a:defRPr sz="3100">
          <a:solidFill>
            <a:srgbClr val="595959"/>
          </a:solidFill>
          <a:latin typeface="Calibri" pitchFamily="34" charset="0"/>
        </a:defRPr>
      </a:lvl3pPr>
      <a:lvl4pPr algn="l" defTabSz="1217613" rtl="0" eaLnBrk="0" fontAlgn="base" hangingPunct="0">
        <a:spcBef>
          <a:spcPct val="0"/>
        </a:spcBef>
        <a:spcAft>
          <a:spcPct val="0"/>
        </a:spcAft>
        <a:defRPr sz="3100">
          <a:solidFill>
            <a:srgbClr val="595959"/>
          </a:solidFill>
          <a:latin typeface="Calibri" pitchFamily="34" charset="0"/>
        </a:defRPr>
      </a:lvl4pPr>
      <a:lvl5pPr algn="l" defTabSz="1217613" rtl="0" eaLnBrk="0" fontAlgn="base" hangingPunct="0">
        <a:spcBef>
          <a:spcPct val="0"/>
        </a:spcBef>
        <a:spcAft>
          <a:spcPct val="0"/>
        </a:spcAft>
        <a:defRPr sz="3100">
          <a:solidFill>
            <a:srgbClr val="595959"/>
          </a:solidFill>
          <a:latin typeface="Calibri" pitchFamily="34" charset="0"/>
        </a:defRPr>
      </a:lvl5pPr>
      <a:lvl6pPr marL="457200" algn="l" defTabSz="1217613" rtl="0" fontAlgn="base">
        <a:spcBef>
          <a:spcPct val="0"/>
        </a:spcBef>
        <a:spcAft>
          <a:spcPct val="0"/>
        </a:spcAft>
        <a:defRPr sz="3100">
          <a:solidFill>
            <a:srgbClr val="595959"/>
          </a:solidFill>
          <a:latin typeface="Calibri" pitchFamily="34" charset="0"/>
        </a:defRPr>
      </a:lvl6pPr>
      <a:lvl7pPr marL="914400" algn="l" defTabSz="1217613" rtl="0" fontAlgn="base">
        <a:spcBef>
          <a:spcPct val="0"/>
        </a:spcBef>
        <a:spcAft>
          <a:spcPct val="0"/>
        </a:spcAft>
        <a:defRPr sz="3100">
          <a:solidFill>
            <a:srgbClr val="595959"/>
          </a:solidFill>
          <a:latin typeface="Calibri" pitchFamily="34" charset="0"/>
        </a:defRPr>
      </a:lvl7pPr>
      <a:lvl8pPr marL="1371600" algn="l" defTabSz="1217613" rtl="0" fontAlgn="base">
        <a:spcBef>
          <a:spcPct val="0"/>
        </a:spcBef>
        <a:spcAft>
          <a:spcPct val="0"/>
        </a:spcAft>
        <a:defRPr sz="3100">
          <a:solidFill>
            <a:srgbClr val="595959"/>
          </a:solidFill>
          <a:latin typeface="Calibri" pitchFamily="34" charset="0"/>
        </a:defRPr>
      </a:lvl8pPr>
      <a:lvl9pPr marL="1828800" algn="l" defTabSz="1217613" rtl="0" fontAlgn="base">
        <a:spcBef>
          <a:spcPct val="0"/>
        </a:spcBef>
        <a:spcAft>
          <a:spcPct val="0"/>
        </a:spcAft>
        <a:defRPr sz="3100">
          <a:solidFill>
            <a:srgbClr val="595959"/>
          </a:solidFill>
          <a:latin typeface="Calibri" pitchFamily="34" charset="0"/>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3500" kern="1200">
          <a:solidFill>
            <a:schemeClr val="tx1"/>
          </a:solidFill>
          <a:latin typeface="+mj-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100" kern="1200">
          <a:solidFill>
            <a:schemeClr val="tx1"/>
          </a:solidFill>
          <a:latin typeface="+mj-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2300" kern="1200">
          <a:solidFill>
            <a:schemeClr val="tx1"/>
          </a:solidFill>
          <a:latin typeface="+mj-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2F2F2"/>
            </a:gs>
          </a:gsLst>
          <a:lin ang="5400000" scaled="1"/>
        </a:gra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939542C3-CFDF-4095-9477-AAACB06D3EBA}" type="datetimeFigureOut">
              <a:rPr lang="en-US"/>
              <a:pPr>
                <a:defRPr/>
              </a:pPr>
              <a:t>11/23/2016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937B52D-CCD0-4663-9A68-387C6C12CA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895" r:id="rId1"/>
    <p:sldLayoutId id="2147486896" r:id="rId2"/>
    <p:sldLayoutId id="2147486897" r:id="rId3"/>
    <p:sldLayoutId id="2147486898" r:id="rId4"/>
    <p:sldLayoutId id="2147486899" r:id="rId5"/>
    <p:sldLayoutId id="2147486900" r:id="rId6"/>
    <p:sldLayoutId id="2147486901" r:id="rId7"/>
    <p:sldLayoutId id="2147486902" r:id="rId8"/>
    <p:sldLayoutId id="2147486903" r:id="rId9"/>
    <p:sldLayoutId id="2147486904" r:id="rId10"/>
    <p:sldLayoutId id="2147486905" r:id="rId11"/>
    <p:sldLayoutId id="2147486924" r:id="rId12"/>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48736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339725" y="5046663"/>
            <a:ext cx="984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339725" y="4797425"/>
            <a:ext cx="984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339725" y="4637088"/>
            <a:ext cx="984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p:nvPr/>
        </p:nvSpPr>
        <p:spPr>
          <a:xfrm>
            <a:off x="339725" y="4541838"/>
            <a:ext cx="984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a:off x="412750" y="681038"/>
            <a:ext cx="603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a:off x="358775" y="681038"/>
            <a:ext cx="36513"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333375" y="681038"/>
            <a:ext cx="127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Rectangle 16"/>
          <p:cNvSpPr/>
          <p:nvPr/>
        </p:nvSpPr>
        <p:spPr>
          <a:xfrm>
            <a:off x="295275" y="681038"/>
            <a:ext cx="127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Title Placeholder 21"/>
          <p:cNvSpPr>
            <a:spLocks noGrp="1"/>
          </p:cNvSpPr>
          <p:nvPr>
            <p:ph type="title"/>
          </p:nvPr>
        </p:nvSpPr>
        <p:spPr>
          <a:xfrm>
            <a:off x="1219200" y="512763"/>
            <a:ext cx="10363200" cy="914400"/>
          </a:xfrm>
          <a:prstGeom prst="rect">
            <a:avLst/>
          </a:prstGeom>
        </p:spPr>
        <p:txBody>
          <a:bodyPr vert="horz" anchor="t">
            <a:noAutofit/>
          </a:bodyPr>
          <a:lstStyle/>
          <a:p>
            <a:r>
              <a:rPr lang="en-US" smtClean="0"/>
              <a:t>Click to edit Master title style</a:t>
            </a:r>
            <a:endParaRPr lang="en-US"/>
          </a:p>
        </p:txBody>
      </p:sp>
      <p:sp>
        <p:nvSpPr>
          <p:cNvPr id="9228" name="Text Placeholder 12"/>
          <p:cNvSpPr>
            <a:spLocks noGrp="1"/>
          </p:cNvSpPr>
          <p:nvPr>
            <p:ph type="body" idx="1"/>
          </p:nvPr>
        </p:nvSpPr>
        <p:spPr bwMode="auto">
          <a:xfrm>
            <a:off x="1219200" y="178435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636000" y="6416675"/>
            <a:ext cx="28448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a:p>
        </p:txBody>
      </p:sp>
      <p:sp>
        <p:nvSpPr>
          <p:cNvPr id="3" name="Footer Placeholder 2"/>
          <p:cNvSpPr>
            <a:spLocks noGrp="1"/>
          </p:cNvSpPr>
          <p:nvPr>
            <p:ph type="ftr" sz="quarter" idx="3"/>
          </p:nvPr>
        </p:nvSpPr>
        <p:spPr>
          <a:xfrm>
            <a:off x="1219200" y="6416675"/>
            <a:ext cx="74168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11480800" y="6416675"/>
            <a:ext cx="6096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defRPr>
            </a:lvl1pPr>
          </a:lstStyle>
          <a:p>
            <a:fld id="{1943A2D9-F8BF-4399-B2F4-03AA77B1DDD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6925" r:id="rId1"/>
    <p:sldLayoutId id="2147486926" r:id="rId2"/>
    <p:sldLayoutId id="2147486927" r:id="rId3"/>
    <p:sldLayoutId id="2147486928" r:id="rId4"/>
    <p:sldLayoutId id="2147486929" r:id="rId5"/>
    <p:sldLayoutId id="2147486930" r:id="rId6"/>
    <p:sldLayoutId id="2147486931" r:id="rId7"/>
    <p:sldLayoutId id="2147486932" r:id="rId8"/>
    <p:sldLayoutId id="2147486933" r:id="rId9"/>
    <p:sldLayoutId id="2147486934" r:id="rId10"/>
    <p:sldLayoutId id="2147486935" r:id="rId11"/>
    <p:sldLayoutId id="2147486936"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14.emf"/><Relationship Id="rId2" Type="http://schemas.openxmlformats.org/officeDocument/2006/relationships/slideLayout" Target="../slideLayouts/slideLayout4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49.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3.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49.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3.png"/><Relationship Id="rId4" Type="http://schemas.openxmlformats.org/officeDocument/2006/relationships/oleObject" Target="../embeddings/oleObject6.bin"/><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49.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3.png"/><Relationship Id="rId4" Type="http://schemas.openxmlformats.org/officeDocument/2006/relationships/oleObject" Target="../embeddings/oleObject9.bin"/><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49.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3.png"/><Relationship Id="rId4" Type="http://schemas.openxmlformats.org/officeDocument/2006/relationships/oleObject" Target="../embeddings/oleObject12.bin"/><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0"/>
          <p:cNvSpPr txBox="1">
            <a:spLocks noChangeArrowheads="1"/>
          </p:cNvSpPr>
          <p:nvPr/>
        </p:nvSpPr>
        <p:spPr bwMode="auto">
          <a:xfrm>
            <a:off x="0" y="420688"/>
            <a:ext cx="12192000" cy="2124075"/>
          </a:xfrm>
          <a:prstGeom prst="rect">
            <a:avLst/>
          </a:prstGeom>
          <a:solidFill>
            <a:schemeClr val="bg2">
              <a:lumMod val="10000"/>
            </a:schemeClr>
          </a:solidFill>
          <a:ln w="9525">
            <a:noFill/>
            <a:miter lim="800000"/>
            <a:headEnd/>
            <a:tailEnd/>
          </a:ln>
        </p:spPr>
        <p:txBody>
          <a:bodyPr>
            <a:spAutoFit/>
          </a:bodyPr>
          <a:lstStyle/>
          <a:p>
            <a:pPr algn="ctr" eaLnBrk="0" hangingPunct="0">
              <a:defRPr/>
            </a:pPr>
            <a:r>
              <a:rPr lang="id-ID" sz="4400" b="1" dirty="0">
                <a:solidFill>
                  <a:schemeClr val="bg1"/>
                </a:solidFill>
                <a:latin typeface="Franklin Gothic Book" pitchFamily="34" charset="0"/>
              </a:rPr>
              <a:t>DILEMMA LEGAL PLURALISM IN </a:t>
            </a:r>
            <a:r>
              <a:rPr lang="en-US" sz="4400" b="1" dirty="0">
                <a:solidFill>
                  <a:schemeClr val="bg1"/>
                </a:solidFill>
                <a:latin typeface="Franklin Gothic Book" pitchFamily="34" charset="0"/>
              </a:rPr>
              <a:t>INDONESIA</a:t>
            </a:r>
            <a:r>
              <a:rPr lang="id-ID" sz="4400" b="1" dirty="0">
                <a:solidFill>
                  <a:schemeClr val="bg1"/>
                </a:solidFill>
                <a:latin typeface="Franklin Gothic Book" pitchFamily="34" charset="0"/>
              </a:rPr>
              <a:t> :</a:t>
            </a:r>
            <a:r>
              <a:rPr lang="en-US" sz="4400" b="1" dirty="0">
                <a:solidFill>
                  <a:schemeClr val="bg1"/>
                </a:solidFill>
                <a:latin typeface="Franklin Gothic Book" pitchFamily="34" charset="0"/>
              </a:rPr>
              <a:t> </a:t>
            </a:r>
            <a:r>
              <a:rPr lang="id-ID" sz="4400" b="1" dirty="0" smtClean="0">
                <a:solidFill>
                  <a:schemeClr val="bg1"/>
                </a:solidFill>
                <a:latin typeface="Franklin Gothic Book" pitchFamily="34" charset="0"/>
              </a:rPr>
              <a:t>PROSPECTS </a:t>
            </a:r>
            <a:r>
              <a:rPr lang="id-ID" sz="4400" b="1" dirty="0">
                <a:solidFill>
                  <a:schemeClr val="bg1"/>
                </a:solidFill>
                <a:latin typeface="Franklin Gothic Book" pitchFamily="34" charset="0"/>
              </a:rPr>
              <a:t>AND ROLE OF ISLAMIC LAW  IN THE NATIONAL  LEGAL  REFORM</a:t>
            </a:r>
          </a:p>
        </p:txBody>
      </p:sp>
      <p:sp>
        <p:nvSpPr>
          <p:cNvPr id="41987" name="Rectangle 4"/>
          <p:cNvSpPr>
            <a:spLocks noChangeArrowheads="1"/>
          </p:cNvSpPr>
          <p:nvPr/>
        </p:nvSpPr>
        <p:spPr bwMode="auto">
          <a:xfrm>
            <a:off x="4332288" y="3408363"/>
            <a:ext cx="6775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d-ID" altLang="en-US" sz="2000" b="1">
                <a:solidFill>
                  <a:srgbClr val="000000"/>
                </a:solidFill>
                <a:latin typeface="Franklin Gothic Book" panose="020B0503020102020204" pitchFamily="34" charset="0"/>
                <a:cs typeface="Times New Roman" panose="02020603050405020304" pitchFamily="18" charset="0"/>
              </a:rPr>
              <a:t>MOKHAMMAD NAJIH bin HANAFI</a:t>
            </a:r>
          </a:p>
          <a:p>
            <a:pPr eaLnBrk="1" hangingPunct="1"/>
            <a:r>
              <a:rPr lang="en-US" altLang="en-US" sz="2000" b="1">
                <a:solidFill>
                  <a:srgbClr val="C00000"/>
                </a:solidFill>
                <a:latin typeface="Franklin Gothic Book" panose="020B0503020102020204" pitchFamily="34" charset="0"/>
              </a:rPr>
              <a:t>LAW FACULTY OF </a:t>
            </a:r>
            <a:r>
              <a:rPr lang="id-ID" altLang="en-US" sz="2000" b="1">
                <a:solidFill>
                  <a:srgbClr val="C00000"/>
                </a:solidFill>
                <a:latin typeface="Franklin Gothic Book" panose="020B0503020102020204" pitchFamily="34" charset="0"/>
              </a:rPr>
              <a:t>U</a:t>
            </a:r>
            <a:r>
              <a:rPr lang="en-US" altLang="en-US" sz="2000" b="1">
                <a:solidFill>
                  <a:srgbClr val="C00000"/>
                </a:solidFill>
                <a:latin typeface="Franklin Gothic Book" panose="020B0503020102020204" pitchFamily="34" charset="0"/>
              </a:rPr>
              <a:t>NIVERSITY OF MUHAMMADIYAH MALANG</a:t>
            </a:r>
            <a:endParaRPr lang="id-ID" altLang="en-US" sz="2000" b="1">
              <a:solidFill>
                <a:srgbClr val="C00000"/>
              </a:solidFill>
              <a:latin typeface="Franklin Gothic Book" panose="020B0503020102020204" pitchFamily="34" charset="0"/>
            </a:endParaRPr>
          </a:p>
          <a:p>
            <a:pPr eaLnBrk="1" hangingPunct="1"/>
            <a:r>
              <a:rPr lang="en-US" altLang="en-US" sz="2000" b="1">
                <a:solidFill>
                  <a:srgbClr val="000000"/>
                </a:solidFill>
                <a:latin typeface="Franklin Gothic Book" panose="020B0503020102020204" pitchFamily="34" charset="0"/>
              </a:rPr>
              <a:t>E-mail</a:t>
            </a:r>
            <a:r>
              <a:rPr lang="id-ID" altLang="en-US" sz="2000" b="1">
                <a:solidFill>
                  <a:srgbClr val="000000"/>
                </a:solidFill>
                <a:latin typeface="Franklin Gothic Book" panose="020B0503020102020204" pitchFamily="34" charset="0"/>
              </a:rPr>
              <a:t>  :  </a:t>
            </a:r>
            <a:r>
              <a:rPr lang="id-ID" altLang="en-US" sz="2000" b="1">
                <a:solidFill>
                  <a:srgbClr val="0033CC"/>
                </a:solidFill>
                <a:latin typeface="Franklin Gothic Book" panose="020B0503020102020204" pitchFamily="34" charset="0"/>
              </a:rPr>
              <a:t>najihumm17@gmail.com</a:t>
            </a:r>
            <a:endParaRPr lang="id-ID" altLang="en-US" sz="2000">
              <a:solidFill>
                <a:srgbClr val="0033CC"/>
              </a:solidFill>
            </a:endParaRPr>
          </a:p>
        </p:txBody>
      </p:sp>
      <p:sp>
        <p:nvSpPr>
          <p:cNvPr id="41988" name="Rounded Rectangle 4"/>
          <p:cNvSpPr>
            <a:spLocks noChangeArrowheads="1"/>
          </p:cNvSpPr>
          <p:nvPr/>
        </p:nvSpPr>
        <p:spPr bwMode="auto">
          <a:xfrm>
            <a:off x="5591175" y="5905500"/>
            <a:ext cx="1454150" cy="465138"/>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id-ID" altLang="en-US"/>
          </a:p>
        </p:txBody>
      </p:sp>
      <p:sp>
        <p:nvSpPr>
          <p:cNvPr id="41989" name="AutoShape 6" descr="Hasil gambar untuk logo umm"/>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a:p>
        </p:txBody>
      </p:sp>
      <p:sp>
        <p:nvSpPr>
          <p:cNvPr id="41990" name="AutoShape 8" descr="Hasil gambar untuk logo umm"/>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a:p>
        </p:txBody>
      </p:sp>
      <p:pic>
        <p:nvPicPr>
          <p:cNvPr id="41991" name="Picture 6" descr="Berkas:Logo um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4886325"/>
            <a:ext cx="17843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3"/>
          <p:cNvSpPr>
            <a:spLocks/>
          </p:cNvSpPr>
          <p:nvPr/>
        </p:nvSpPr>
        <p:spPr bwMode="auto">
          <a:xfrm>
            <a:off x="6172201" y="1239254"/>
            <a:ext cx="5484819" cy="4607870"/>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solidFill>
            <a:schemeClr val="accent1">
              <a:alpha val="36000"/>
            </a:schemeClr>
          </a:solidFill>
          <a:ln w="9525">
            <a:noFill/>
            <a:round/>
            <a:headEnd/>
            <a:tailEnd/>
          </a:ln>
          <a:scene3d>
            <a:camera prst="orthographicFront"/>
            <a:lightRig rig="flood" dir="t"/>
          </a:scene3d>
        </p:spPr>
        <p:txBody>
          <a:bodyPr/>
          <a:lstStyle/>
          <a:p>
            <a:pPr fontAlgn="auto">
              <a:spcBef>
                <a:spcPts val="0"/>
              </a:spcBef>
              <a:spcAft>
                <a:spcPts val="0"/>
              </a:spcAft>
              <a:defRPr/>
            </a:pPr>
            <a:endParaRPr lang="en-US">
              <a:solidFill>
                <a:prstClr val="black"/>
              </a:solidFill>
              <a:latin typeface="Calibri"/>
            </a:endParaRPr>
          </a:p>
        </p:txBody>
      </p:sp>
      <p:sp>
        <p:nvSpPr>
          <p:cNvPr id="13" name="Rectangle 12"/>
          <p:cNvSpPr>
            <a:spLocks noChangeArrowheads="1"/>
          </p:cNvSpPr>
          <p:nvPr/>
        </p:nvSpPr>
        <p:spPr bwMode="auto">
          <a:xfrm>
            <a:off x="374650" y="3613150"/>
            <a:ext cx="3867150" cy="1938338"/>
          </a:xfrm>
          <a:prstGeom prst="rect">
            <a:avLst/>
          </a:prstGeom>
          <a:noFill/>
          <a:ln>
            <a:noFill/>
          </a:ln>
          <a:extLst/>
        </p:spPr>
        <p:txBody>
          <a:bodyPr>
            <a:spAutoFit/>
          </a:bodyPr>
          <a:lstStyle/>
          <a:p>
            <a:pPr>
              <a:defRPr/>
            </a:pPr>
            <a:r>
              <a:rPr lang="id-ID" sz="2000" b="1" dirty="0">
                <a:latin typeface="Franklin Gothic Book" pitchFamily="34" charset="0"/>
              </a:rPr>
              <a:t>Pancasila </a:t>
            </a:r>
            <a:r>
              <a:rPr lang="en-US" sz="2000" b="1" dirty="0">
                <a:latin typeface="Franklin Gothic Book" pitchFamily="34" charset="0"/>
              </a:rPr>
              <a:t>:</a:t>
            </a:r>
            <a:r>
              <a:rPr lang="id-ID" sz="2000" b="1" dirty="0">
                <a:latin typeface="Franklin Gothic Book" pitchFamily="34" charset="0"/>
              </a:rPr>
              <a:t>sumber Hukum utama</a:t>
            </a:r>
          </a:p>
          <a:p>
            <a:pPr marL="457200" indent="-457200">
              <a:buFont typeface="+mj-lt"/>
              <a:buAutoNum type="arabicPeriod"/>
              <a:defRPr/>
            </a:pPr>
            <a:r>
              <a:rPr lang="id-ID" sz="2000" b="1" dirty="0">
                <a:latin typeface="Franklin Gothic Book" pitchFamily="34" charset="0"/>
              </a:rPr>
              <a:t>Ketuhanan Yang Maha Esa</a:t>
            </a:r>
            <a:r>
              <a:rPr lang="en-US" sz="2000" b="1" dirty="0">
                <a:latin typeface="Franklin Gothic Book" pitchFamily="34" charset="0"/>
              </a:rPr>
              <a:t>;</a:t>
            </a:r>
            <a:endParaRPr lang="id-ID" sz="2000" b="1" dirty="0">
              <a:latin typeface="Franklin Gothic Book" pitchFamily="34" charset="0"/>
            </a:endParaRPr>
          </a:p>
          <a:p>
            <a:pPr marL="457200" indent="-457200">
              <a:buFont typeface="+mj-lt"/>
              <a:buAutoNum type="arabicPeriod"/>
              <a:defRPr/>
            </a:pPr>
            <a:r>
              <a:rPr lang="id-ID" sz="2000" b="1" dirty="0">
                <a:latin typeface="Franklin Gothic Book" pitchFamily="34" charset="0"/>
              </a:rPr>
              <a:t>Kemanusiaan</a:t>
            </a:r>
            <a:r>
              <a:rPr lang="en-US" sz="2000" b="1" dirty="0">
                <a:latin typeface="Franklin Gothic Book" pitchFamily="34" charset="0"/>
              </a:rPr>
              <a:t>;</a:t>
            </a:r>
            <a:endParaRPr lang="id-ID" sz="2000" b="1" dirty="0">
              <a:latin typeface="Franklin Gothic Book" pitchFamily="34" charset="0"/>
            </a:endParaRPr>
          </a:p>
          <a:p>
            <a:pPr marL="457200" indent="-457200">
              <a:buFont typeface="+mj-lt"/>
              <a:buAutoNum type="arabicPeriod"/>
              <a:defRPr/>
            </a:pPr>
            <a:r>
              <a:rPr lang="id-ID" sz="2000" b="1" dirty="0">
                <a:latin typeface="Franklin Gothic Book" pitchFamily="34" charset="0"/>
              </a:rPr>
              <a:t>Persatuan</a:t>
            </a:r>
            <a:r>
              <a:rPr lang="en-US" sz="2000" b="1" dirty="0">
                <a:latin typeface="Franklin Gothic Book" pitchFamily="34" charset="0"/>
              </a:rPr>
              <a:t>;</a:t>
            </a:r>
            <a:endParaRPr lang="id-ID" sz="2000" b="1" dirty="0">
              <a:latin typeface="Franklin Gothic Book" pitchFamily="34" charset="0"/>
            </a:endParaRPr>
          </a:p>
          <a:p>
            <a:pPr marL="457200" indent="-457200">
              <a:buFont typeface="+mj-lt"/>
              <a:buAutoNum type="arabicPeriod"/>
              <a:defRPr/>
            </a:pPr>
            <a:r>
              <a:rPr lang="id-ID" sz="2000" b="1" dirty="0">
                <a:latin typeface="Franklin Gothic Book" pitchFamily="34" charset="0"/>
              </a:rPr>
              <a:t>Kerakyatan</a:t>
            </a:r>
            <a:r>
              <a:rPr lang="en-US" sz="2000" b="1" dirty="0">
                <a:latin typeface="Franklin Gothic Book" pitchFamily="34" charset="0"/>
              </a:rPr>
              <a:t>.</a:t>
            </a:r>
            <a:endParaRPr lang="id-ID" sz="2000" b="1" dirty="0">
              <a:latin typeface="Franklin Gothic Book" pitchFamily="34" charset="0"/>
            </a:endParaRPr>
          </a:p>
          <a:p>
            <a:pPr marL="457200" indent="-457200">
              <a:buFont typeface="+mj-lt"/>
              <a:buAutoNum type="arabicPeriod"/>
              <a:defRPr/>
            </a:pPr>
            <a:r>
              <a:rPr lang="id-ID" sz="2000" b="1" dirty="0">
                <a:latin typeface="Franklin Gothic Book" pitchFamily="34" charset="0"/>
              </a:rPr>
              <a:t>Keadilan</a:t>
            </a:r>
          </a:p>
        </p:txBody>
      </p:sp>
      <p:sp>
        <p:nvSpPr>
          <p:cNvPr id="14" name="Rectangle 13"/>
          <p:cNvSpPr>
            <a:spLocks noChangeArrowheads="1"/>
          </p:cNvSpPr>
          <p:nvPr/>
        </p:nvSpPr>
        <p:spPr bwMode="auto">
          <a:xfrm>
            <a:off x="4281488" y="3554413"/>
            <a:ext cx="65659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Consolas" panose="020B0609020204030204" pitchFamily="49" charset="0"/>
              <a:buAutoNum type="arabicPeriod"/>
            </a:pPr>
            <a:r>
              <a:rPr lang="id-ID" altLang="en-US" sz="2000" b="1">
                <a:latin typeface="Franklin Gothic Book" panose="020B0503020102020204" pitchFamily="34" charset="0"/>
              </a:rPr>
              <a:t>Pengadilan Agama  (Law 7/89 jo.3/2006)</a:t>
            </a:r>
          </a:p>
          <a:p>
            <a:pPr eaLnBrk="1" hangingPunct="1">
              <a:buFont typeface="Consolas" panose="020B0609020204030204" pitchFamily="49" charset="0"/>
              <a:buAutoNum type="arabicPeriod"/>
            </a:pPr>
            <a:r>
              <a:rPr lang="id-ID" altLang="en-US" sz="2000" b="1">
                <a:latin typeface="Franklin Gothic Book" panose="020B0503020102020204" pitchFamily="34" charset="0"/>
              </a:rPr>
              <a:t>UU Perkawinan  (Law 1/1974)</a:t>
            </a:r>
          </a:p>
          <a:p>
            <a:pPr eaLnBrk="1" hangingPunct="1">
              <a:buFont typeface="Consolas" panose="020B0609020204030204" pitchFamily="49" charset="0"/>
              <a:buAutoNum type="arabicPeriod"/>
            </a:pPr>
            <a:r>
              <a:rPr lang="id-ID" altLang="en-US" sz="2000" b="1">
                <a:latin typeface="Franklin Gothic Book" panose="020B0503020102020204" pitchFamily="34" charset="0"/>
              </a:rPr>
              <a:t>Hukum  Kompilasi Hk. Islam (Inpres 1/1991</a:t>
            </a:r>
          </a:p>
          <a:p>
            <a:pPr eaLnBrk="1" hangingPunct="1">
              <a:buFont typeface="Consolas" panose="020B0609020204030204" pitchFamily="49" charset="0"/>
              <a:buAutoNum type="arabicPeriod"/>
            </a:pPr>
            <a:r>
              <a:rPr lang="id-ID" altLang="en-US" sz="2000" b="1">
                <a:latin typeface="Franklin Gothic Book" panose="020B0503020102020204" pitchFamily="34" charset="0"/>
              </a:rPr>
              <a:t>UU haji  (UU 17/1999/ Law 13/2008)</a:t>
            </a:r>
          </a:p>
          <a:p>
            <a:pPr eaLnBrk="1" hangingPunct="1">
              <a:buFont typeface="Consolas" panose="020B0609020204030204" pitchFamily="49" charset="0"/>
              <a:buAutoNum type="arabicPeriod"/>
            </a:pPr>
            <a:r>
              <a:rPr lang="id-ID" altLang="en-US" sz="2000" b="1">
                <a:latin typeface="Franklin Gothic Book" panose="020B0503020102020204" pitchFamily="34" charset="0"/>
              </a:rPr>
              <a:t>UU Zakat (Law 38/1999)</a:t>
            </a:r>
          </a:p>
          <a:p>
            <a:pPr eaLnBrk="1" hangingPunct="1">
              <a:buFont typeface="Consolas" panose="020B0609020204030204" pitchFamily="49" charset="0"/>
              <a:buAutoNum type="arabicPeriod"/>
            </a:pPr>
            <a:r>
              <a:rPr lang="id-ID" altLang="en-US" sz="2000" b="1">
                <a:latin typeface="Franklin Gothic Book" panose="020B0503020102020204" pitchFamily="34" charset="0"/>
              </a:rPr>
              <a:t>UU Perbankan Syariah (Law 10/1998/Law: 21/2008)</a:t>
            </a:r>
          </a:p>
          <a:p>
            <a:pPr eaLnBrk="1" hangingPunct="1">
              <a:buFont typeface="Consolas" panose="020B0609020204030204" pitchFamily="49" charset="0"/>
              <a:buAutoNum type="arabicPeriod"/>
            </a:pPr>
            <a:r>
              <a:rPr lang="id-ID" altLang="en-US" sz="2000" b="1">
                <a:latin typeface="Franklin Gothic Book" panose="020B0503020102020204" pitchFamily="34" charset="0"/>
              </a:rPr>
              <a:t>UU Waqaf (Law 41/2004)</a:t>
            </a:r>
          </a:p>
          <a:p>
            <a:pPr eaLnBrk="1" hangingPunct="1">
              <a:buFont typeface="Consolas" panose="020B0609020204030204" pitchFamily="49" charset="0"/>
              <a:buAutoNum type="arabicPeriod"/>
            </a:pPr>
            <a:r>
              <a:rPr lang="id-ID" altLang="en-US" sz="2000" b="1">
                <a:latin typeface="Franklin Gothic Book" panose="020B0503020102020204" pitchFamily="34" charset="0"/>
              </a:rPr>
              <a:t>UU Pemerintahan Otonomi Aceh (law 11/2006), di Aceh sc khusus boleh berlaku hk islam dan adat-nya</a:t>
            </a:r>
          </a:p>
        </p:txBody>
      </p:sp>
      <p:grpSp>
        <p:nvGrpSpPr>
          <p:cNvPr id="46085" name="Group 35"/>
          <p:cNvGrpSpPr>
            <a:grpSpLocks/>
          </p:cNvGrpSpPr>
          <p:nvPr/>
        </p:nvGrpSpPr>
        <p:grpSpPr bwMode="auto">
          <a:xfrm>
            <a:off x="0" y="6434138"/>
            <a:ext cx="12192000" cy="423862"/>
            <a:chOff x="0" y="6434667"/>
            <a:chExt cx="12192000" cy="423333"/>
          </a:xfrm>
        </p:grpSpPr>
        <p:sp>
          <p:nvSpPr>
            <p:cNvPr id="37" name="Rectangle 3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6092" name="TextBox 37"/>
            <p:cNvSpPr txBox="1">
              <a:spLocks noChangeArrowheads="1"/>
            </p:cNvSpPr>
            <p:nvPr/>
          </p:nvSpPr>
          <p:spPr bwMode="auto">
            <a:xfrm>
              <a:off x="80189" y="6461667"/>
              <a:ext cx="2995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sz="1000" b="1">
                <a:solidFill>
                  <a:srgbClr val="FFFFFF"/>
                </a:solidFill>
                <a:latin typeface="Arial Narrow" panose="020B0606020202030204" pitchFamily="34" charset="0"/>
              </a:endParaRPr>
            </a:p>
          </p:txBody>
        </p:sp>
      </p:grpSp>
      <p:sp>
        <p:nvSpPr>
          <p:cNvPr id="46086" name="TextBox 37"/>
          <p:cNvSpPr txBox="1">
            <a:spLocks noChangeArrowheads="1"/>
          </p:cNvSpPr>
          <p:nvPr/>
        </p:nvSpPr>
        <p:spPr bwMode="auto">
          <a:xfrm>
            <a:off x="17463" y="6543675"/>
            <a:ext cx="2995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1000" b="1">
                <a:solidFill>
                  <a:srgbClr val="FFFFFF"/>
                </a:solidFill>
                <a:latin typeface="Arial Narrow" panose="020B0606020202030204" pitchFamily="34" charset="0"/>
              </a:rPr>
              <a:t>Tongat : Presentasi </a:t>
            </a:r>
            <a:endParaRPr lang="en-US" altLang="en-US" sz="1000" b="1">
              <a:solidFill>
                <a:srgbClr val="FFFFFF"/>
              </a:solidFill>
              <a:latin typeface="Arial Narrow" panose="020B0606020202030204" pitchFamily="34" charset="0"/>
            </a:endParaRPr>
          </a:p>
        </p:txBody>
      </p:sp>
      <p:pic>
        <p:nvPicPr>
          <p:cNvPr id="4608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354013"/>
            <a:ext cx="11455401" cy="14811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6088" name="Rectangle 5"/>
          <p:cNvSpPr>
            <a:spLocks noChangeArrowheads="1"/>
          </p:cNvSpPr>
          <p:nvPr/>
        </p:nvSpPr>
        <p:spPr bwMode="auto">
          <a:xfrm>
            <a:off x="-4763" y="508000"/>
            <a:ext cx="10936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3600" b="1">
                <a:solidFill>
                  <a:schemeClr val="bg1"/>
                </a:solidFill>
                <a:latin typeface="Franklin Gothic Book" panose="020B0503020102020204" pitchFamily="34" charset="0"/>
              </a:rPr>
              <a:t>RELEVANSI Hk islam dalam LEGAL PLURALISM  danAM </a:t>
            </a:r>
            <a:r>
              <a:rPr lang="id-ID" altLang="en-US" sz="3600" b="1">
                <a:latin typeface="Franklin Gothic Book" panose="020B0503020102020204" pitchFamily="34" charset="0"/>
              </a:rPr>
              <a:t>LEGAL REFORM   di Indoensia </a:t>
            </a:r>
          </a:p>
        </p:txBody>
      </p:sp>
      <p:sp>
        <p:nvSpPr>
          <p:cNvPr id="8" name="Striped Right Arrow 7"/>
          <p:cNvSpPr/>
          <p:nvPr/>
        </p:nvSpPr>
        <p:spPr>
          <a:xfrm rot="5400000">
            <a:off x="774700" y="1030288"/>
            <a:ext cx="690563" cy="20780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6090" name="TextBox 8"/>
          <p:cNvSpPr txBox="1">
            <a:spLocks noChangeArrowheads="1"/>
          </p:cNvSpPr>
          <p:nvPr/>
        </p:nvSpPr>
        <p:spPr bwMode="auto">
          <a:xfrm>
            <a:off x="-30163" y="2482850"/>
            <a:ext cx="854392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d-ID" altLang="en-US" sz="2800" b="1">
                <a:latin typeface="Franklin Gothic Book" panose="020B0503020102020204" pitchFamily="34" charset="0"/>
              </a:rPr>
              <a:t>Law</a:t>
            </a:r>
            <a:r>
              <a:rPr lang="id-ID" altLang="en-US" sz="2800"/>
              <a:t> 10/2004 jo. /Law </a:t>
            </a:r>
            <a:r>
              <a:rPr lang="id-ID" altLang="en-US" sz="2800" b="1">
                <a:latin typeface="Franklin Gothic Book" panose="020B0503020102020204" pitchFamily="34" charset="0"/>
              </a:rPr>
              <a:t>11,/2012</a:t>
            </a:r>
            <a:r>
              <a:rPr lang="id-ID" altLang="en-US" sz="2800"/>
              <a:t>  concerning the Lawmaking System of Legislation. </a:t>
            </a:r>
            <a:endParaRPr lang="id-ID" altLang="en-US" sz="1600" b="1">
              <a:solidFill>
                <a:srgbClr val="C00000"/>
              </a:solidFill>
              <a:latin typeface="Franklin Gothic Book" panose="020B05030201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err="1" smtClean="0"/>
              <a:t>Perkembangan</a:t>
            </a:r>
            <a:r>
              <a:rPr lang="en-US" dirty="0" smtClean="0"/>
              <a:t> </a:t>
            </a:r>
            <a:r>
              <a:rPr lang="en-US" dirty="0" err="1" smtClean="0"/>
              <a:t>konsep</a:t>
            </a:r>
            <a:r>
              <a:rPr lang="en-US" dirty="0" smtClean="0"/>
              <a:t> Legal Pluralism</a:t>
            </a:r>
          </a:p>
        </p:txBody>
      </p:sp>
      <p:sp>
        <p:nvSpPr>
          <p:cNvPr id="47107" name="Rectangle 3"/>
          <p:cNvSpPr>
            <a:spLocks noGrp="1" noChangeArrowheads="1"/>
          </p:cNvSpPr>
          <p:nvPr>
            <p:ph type="body" idx="1"/>
          </p:nvPr>
        </p:nvSpPr>
        <p:spPr/>
        <p:txBody>
          <a:bodyPr/>
          <a:lstStyle/>
          <a:p>
            <a:pPr eaLnBrk="1" hangingPunct="1">
              <a:lnSpc>
                <a:spcPct val="90000"/>
              </a:lnSpc>
            </a:pPr>
            <a:r>
              <a:rPr lang="en-US" altLang="en-US" sz="2400" smtClean="0"/>
              <a:t>Tidak menonjolkan dikotomi antar sistem hukum negara di satu sisi dan sistem hukum rakyat di sisi lain</a:t>
            </a:r>
          </a:p>
          <a:p>
            <a:pPr eaLnBrk="1" hangingPunct="1">
              <a:lnSpc>
                <a:spcPct val="90000"/>
              </a:lnSpc>
            </a:pPr>
            <a:r>
              <a:rPr lang="en-US" altLang="en-US" sz="2400" smtClean="0"/>
              <a:t>Pluralisme hukum lebih menekankan pada : “a variety of interacting, competing normative orders – each mutually influencing the emergence and operation of each other’s rules, process and institutions” (Kleinshans dan MacDonald). </a:t>
            </a:r>
          </a:p>
          <a:p>
            <a:pPr eaLnBrk="1" hangingPunct="1">
              <a:lnSpc>
                <a:spcPct val="90000"/>
              </a:lnSpc>
            </a:pPr>
            <a:r>
              <a:rPr lang="en-US" altLang="en-US" sz="2400" smtClean="0"/>
              <a:t>Pemikiran pluralisme hukum terakhir menunjukkan adanya perkembangan baru, yaitu memberi perhatian kepada terjadinya saling ketergantungan atau saling pengaruh (interdependensi, interfaces) antara berbagai sistem hukum, terutama antara hukum internasional, nasional, dan lokal. </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3"/>
          <p:cNvSpPr>
            <a:spLocks/>
          </p:cNvSpPr>
          <p:nvPr/>
        </p:nvSpPr>
        <p:spPr bwMode="auto">
          <a:xfrm>
            <a:off x="6172201" y="1239254"/>
            <a:ext cx="5484819" cy="4607870"/>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solidFill>
            <a:schemeClr val="accent1">
              <a:alpha val="36000"/>
            </a:schemeClr>
          </a:solidFill>
          <a:ln w="9525">
            <a:noFill/>
            <a:round/>
            <a:headEnd/>
            <a:tailEnd/>
          </a:ln>
          <a:scene3d>
            <a:camera prst="orthographicFront"/>
            <a:lightRig rig="flood" dir="t"/>
          </a:scene3d>
        </p:spPr>
        <p:txBody>
          <a:bodyPr/>
          <a:lstStyle/>
          <a:p>
            <a:pPr fontAlgn="auto">
              <a:spcBef>
                <a:spcPts val="0"/>
              </a:spcBef>
              <a:spcAft>
                <a:spcPts val="0"/>
              </a:spcAft>
              <a:defRPr/>
            </a:pPr>
            <a:endParaRPr lang="en-US">
              <a:solidFill>
                <a:prstClr val="black"/>
              </a:solidFill>
              <a:latin typeface="Calibri"/>
            </a:endParaRPr>
          </a:p>
        </p:txBody>
      </p:sp>
      <p:sp>
        <p:nvSpPr>
          <p:cNvPr id="13" name="Rectangle 12"/>
          <p:cNvSpPr>
            <a:spLocks noChangeArrowheads="1"/>
          </p:cNvSpPr>
          <p:nvPr/>
        </p:nvSpPr>
        <p:spPr bwMode="auto">
          <a:xfrm>
            <a:off x="869950" y="2795588"/>
            <a:ext cx="86788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Calibri Light" panose="020F0302020204030204" pitchFamily="34" charset="0"/>
              <a:buAutoNum type="arabicPeriod"/>
            </a:pPr>
            <a:r>
              <a:rPr lang="id-ID" altLang="en-US" sz="2000" b="1">
                <a:latin typeface="Franklin Gothic Book" panose="020B0503020102020204" pitchFamily="34" charset="0"/>
              </a:rPr>
              <a:t>Legal Pluralisme di Indonesia adalah sebuah keniscayaan, mengingat potensi  dan sumbangannya pada pembangunan nasional;</a:t>
            </a:r>
          </a:p>
          <a:p>
            <a:pPr algn="just" eaLnBrk="1" hangingPunct="1">
              <a:lnSpc>
                <a:spcPct val="150000"/>
              </a:lnSpc>
              <a:buFont typeface="Calibri Light" panose="020F0302020204030204" pitchFamily="34" charset="0"/>
              <a:buAutoNum type="arabicPeriod"/>
            </a:pPr>
            <a:r>
              <a:rPr lang="id-ID" altLang="en-US" sz="2000" b="1">
                <a:latin typeface="Franklin Gothic Book" panose="020B0503020102020204" pitchFamily="34" charset="0"/>
              </a:rPr>
              <a:t>Hukum Islam telah berkembang sejak sebelum masa kolonial, masala kolonial dan masa sekarang; mempunyai peranan penting dalam mengembangkan konsep hukum dan sistem hukum nasional;</a:t>
            </a:r>
          </a:p>
          <a:p>
            <a:pPr algn="just" eaLnBrk="1" hangingPunct="1">
              <a:lnSpc>
                <a:spcPct val="150000"/>
              </a:lnSpc>
              <a:buFont typeface="Calibri Light" panose="020F0302020204030204" pitchFamily="34" charset="0"/>
              <a:buAutoNum type="arabicPeriod"/>
            </a:pPr>
            <a:r>
              <a:rPr lang="id-ID" altLang="en-US" sz="2000" b="1">
                <a:latin typeface="Franklin Gothic Book" panose="020B0503020102020204" pitchFamily="34" charset="0"/>
              </a:rPr>
              <a:t>Bahwa Asas-Asas Hukum Islam , telah menjadi sumber hukum utama dalam pembangunan hukum;</a:t>
            </a:r>
          </a:p>
          <a:p>
            <a:pPr algn="just" eaLnBrk="1" hangingPunct="1">
              <a:lnSpc>
                <a:spcPct val="150000"/>
              </a:lnSpc>
              <a:buFont typeface="Calibri Light" panose="020F0302020204030204" pitchFamily="34" charset="0"/>
              <a:buAutoNum type="arabicPeriod"/>
            </a:pPr>
            <a:endParaRPr lang="id-ID" altLang="en-US" sz="2000" b="1">
              <a:latin typeface="Franklin Gothic Book" panose="020B0503020102020204" pitchFamily="34" charset="0"/>
            </a:endParaRPr>
          </a:p>
        </p:txBody>
      </p:sp>
      <p:grpSp>
        <p:nvGrpSpPr>
          <p:cNvPr id="48132" name="Group 35"/>
          <p:cNvGrpSpPr>
            <a:grpSpLocks/>
          </p:cNvGrpSpPr>
          <p:nvPr/>
        </p:nvGrpSpPr>
        <p:grpSpPr bwMode="auto">
          <a:xfrm>
            <a:off x="0" y="6434138"/>
            <a:ext cx="12192000" cy="423862"/>
            <a:chOff x="0" y="6434667"/>
            <a:chExt cx="12192000" cy="423333"/>
          </a:xfrm>
        </p:grpSpPr>
        <p:sp>
          <p:nvSpPr>
            <p:cNvPr id="37" name="Rectangle 3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8138" name="TextBox 37"/>
            <p:cNvSpPr txBox="1">
              <a:spLocks noChangeArrowheads="1"/>
            </p:cNvSpPr>
            <p:nvPr/>
          </p:nvSpPr>
          <p:spPr bwMode="auto">
            <a:xfrm>
              <a:off x="80189" y="6461667"/>
              <a:ext cx="2995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sz="1000" b="1">
                <a:solidFill>
                  <a:srgbClr val="FFFFFF"/>
                </a:solidFill>
                <a:latin typeface="Arial Narrow" panose="020B0606020202030204" pitchFamily="34" charset="0"/>
              </a:endParaRPr>
            </a:p>
          </p:txBody>
        </p:sp>
      </p:grpSp>
      <p:sp>
        <p:nvSpPr>
          <p:cNvPr id="48133" name="TextBox 37"/>
          <p:cNvSpPr txBox="1">
            <a:spLocks noChangeArrowheads="1"/>
          </p:cNvSpPr>
          <p:nvPr/>
        </p:nvSpPr>
        <p:spPr bwMode="auto">
          <a:xfrm>
            <a:off x="17463" y="6543675"/>
            <a:ext cx="2995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1000" b="1">
                <a:solidFill>
                  <a:srgbClr val="FFFFFF"/>
                </a:solidFill>
                <a:latin typeface="Arial Narrow" panose="020B0606020202030204" pitchFamily="34" charset="0"/>
              </a:rPr>
              <a:t>Tongat : Presentasi </a:t>
            </a:r>
            <a:endParaRPr lang="en-US" altLang="en-US" sz="1000" b="1">
              <a:solidFill>
                <a:srgbClr val="FFFFFF"/>
              </a:solidFill>
              <a:latin typeface="Arial Narrow" panose="020B0606020202030204" pitchFamily="34" charset="0"/>
            </a:endParaRPr>
          </a:p>
        </p:txBody>
      </p:sp>
      <p:pic>
        <p:nvPicPr>
          <p:cNvPr id="4813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354013"/>
            <a:ext cx="9867901" cy="14811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5" name="Rectangle 5"/>
          <p:cNvSpPr>
            <a:spLocks noChangeArrowheads="1"/>
          </p:cNvSpPr>
          <p:nvPr/>
        </p:nvSpPr>
        <p:spPr bwMode="auto">
          <a:xfrm>
            <a:off x="-4763" y="808038"/>
            <a:ext cx="325755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chemeClr val="bg1"/>
                </a:solidFill>
                <a:latin typeface="Franklin Gothic Book" panose="020B0503020102020204" pitchFamily="34" charset="0"/>
              </a:rPr>
              <a:t>CONCLUSION</a:t>
            </a:r>
            <a:endParaRPr lang="id-ID" altLang="en-US" sz="3600" b="1">
              <a:solidFill>
                <a:schemeClr val="bg1"/>
              </a:solidFill>
            </a:endParaRPr>
          </a:p>
        </p:txBody>
      </p:sp>
      <p:sp>
        <p:nvSpPr>
          <p:cNvPr id="8" name="Striped Right Arrow 7"/>
          <p:cNvSpPr/>
          <p:nvPr/>
        </p:nvSpPr>
        <p:spPr>
          <a:xfrm rot="5400000">
            <a:off x="774700" y="1030288"/>
            <a:ext cx="690563" cy="20780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noChangeAspect="1"/>
          </p:cNvGrpSpPr>
          <p:nvPr/>
        </p:nvGrpSpPr>
        <p:grpSpPr bwMode="auto">
          <a:xfrm>
            <a:off x="732489" y="758648"/>
            <a:ext cx="10727027" cy="5340704"/>
            <a:chOff x="-2508" y="-1001"/>
            <a:chExt cx="12698" cy="6322"/>
          </a:xfrm>
          <a:solidFill>
            <a:schemeClr val="accent5">
              <a:lumMod val="20000"/>
              <a:lumOff val="80000"/>
              <a:alpha val="16000"/>
            </a:schemeClr>
          </a:solidFill>
        </p:grpSpPr>
        <p:sp>
          <p:nvSpPr>
            <p:cNvPr id="29" name="Freeform 29"/>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30" name="Freeform 30"/>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31" name="Freeform 31"/>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32" name="Freeform 32"/>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33" name="Freeform 33"/>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34" name="Freeform 34"/>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35" name="Freeform 35"/>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36" name="Freeform 36"/>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37" name="Freeform 37"/>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38" name="Freeform 38"/>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39" name="Freeform 39"/>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40" name="Freeform 40"/>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41" name="Freeform 41"/>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42" name="Freeform 42"/>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43" name="Freeform 43"/>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44" name="Freeform 44"/>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45" name="Freeform 45"/>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46" name="Freeform 46"/>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47" name="Freeform 47"/>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48" name="Freeform 48"/>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49" name="Freeform 49"/>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50" name="Freeform 50"/>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51" name="Freeform 51"/>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52" name="Freeform 52"/>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53" name="Freeform 53"/>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54" name="Freeform 54"/>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55" name="Freeform 55"/>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56" name="Freeform 56"/>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57" name="Freeform 57"/>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58" name="Freeform 58"/>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59" name="Freeform 59"/>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60" name="Freeform 60"/>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61" name="Freeform 61"/>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62" name="Freeform 62"/>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63" name="Freeform 63"/>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64" name="Freeform 64"/>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65" name="Freeform 65"/>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66" name="Freeform 66"/>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67" name="Freeform 67"/>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68" name="Freeform 68"/>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69" name="Freeform 69"/>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70" name="Freeform 70"/>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71" name="Freeform 71"/>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72" name="Freeform 72"/>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73" name="Freeform 73"/>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74" name="Freeform 74"/>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75" name="Freeform 75"/>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76" name="Freeform 76"/>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77" name="Freeform 77"/>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78" name="Freeform 78"/>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79" name="Freeform 79"/>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80" name="Freeform 80"/>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81" name="Freeform 81"/>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82" name="Freeform 82"/>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83" name="Freeform 83"/>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84" name="Freeform 84"/>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85" name="Freeform 85"/>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86" name="Freeform 86"/>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87" name="Freeform 87"/>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88" name="Freeform 88"/>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89" name="Freeform 89"/>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90" name="Freeform 90"/>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91" name="Freeform 91"/>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92" name="Freeform 92"/>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93" name="Freeform 93"/>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p:spPr>
          <p:txBody>
            <a:bodyPr/>
            <a:lstStyle/>
            <a:p>
              <a:pPr fontAlgn="auto">
                <a:spcBef>
                  <a:spcPts val="0"/>
                </a:spcBef>
                <a:spcAft>
                  <a:spcPts val="0"/>
                </a:spcAft>
                <a:defRPr/>
              </a:pPr>
              <a:endParaRPr lang="en-US" dirty="0">
                <a:solidFill>
                  <a:prstClr val="black"/>
                </a:solidFill>
                <a:latin typeface="Calibri"/>
              </a:endParaRPr>
            </a:p>
          </p:txBody>
        </p:sp>
        <p:sp>
          <p:nvSpPr>
            <p:cNvPr id="94" name="Freeform 94"/>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95" name="Freeform 95"/>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96" name="Freeform 96"/>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97" name="Freeform 97"/>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98" name="Freeform 98"/>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99" name="Freeform 99"/>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00" name="Freeform 100"/>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01" name="Freeform 101"/>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02" name="Freeform 102"/>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03" name="Freeform 103"/>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04" name="Freeform 104"/>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05" name="Freeform 105"/>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06" name="Freeform 106"/>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07" name="Freeform 107"/>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08" name="Freeform 108"/>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09" name="Freeform 109"/>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10" name="Freeform 110"/>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11" name="Freeform 111"/>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12" name="Freeform 112"/>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13" name="Freeform 113"/>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14" name="Freeform 114"/>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15" name="Freeform 115"/>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16" name="Freeform 116"/>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17" name="Freeform 117"/>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18" name="Freeform 118"/>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19" name="Freeform 119"/>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20" name="Freeform 120"/>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21" name="Freeform 121"/>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22" name="Freeform 122"/>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23" name="Freeform 123"/>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24" name="Freeform 124"/>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25" name="Freeform 125"/>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26" name="Freeform 126"/>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27" name="Freeform 127"/>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28" name="Freeform 128"/>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29" name="Freeform 129"/>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30" name="Freeform 130"/>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31" name="Freeform 131"/>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32" name="Freeform 132"/>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33" name="Freeform 133"/>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34" name="Freeform 134"/>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35" name="Freeform 135"/>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36" name="Freeform 136"/>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37" name="Freeform 137"/>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38" name="Freeform 138"/>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39" name="Freeform 139"/>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40" name="Freeform 140"/>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41" name="Freeform 141"/>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42" name="Freeform 142"/>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43" name="Freeform 143"/>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44" name="Freeform 144"/>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45" name="Freeform 145"/>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46" name="Freeform 146"/>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47" name="Freeform 147"/>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48" name="Freeform 148"/>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49" name="Freeform 149"/>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50" name="Freeform 150"/>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51" name="Freeform 151"/>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52" name="Freeform 152"/>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53" name="Freeform 153"/>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54" name="Freeform 154"/>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55" name="Freeform 155"/>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56" name="Freeform 156"/>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57" name="Freeform 157"/>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58" name="Freeform 158"/>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59" name="Freeform 159"/>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60" name="Freeform 160"/>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61" name="Freeform 161"/>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62" name="Freeform 162"/>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63" name="Freeform 163"/>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64" name="Freeform 164"/>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65" name="Freeform 165"/>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66" name="Freeform 166"/>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67" name="Freeform 167"/>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68" name="Freeform 168"/>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69" name="Freeform 169"/>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70" name="Freeform 170"/>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71" name="Freeform 171"/>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72" name="Freeform 172"/>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73" name="Freeform 173"/>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74" name="Freeform 174"/>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75" name="Freeform 175"/>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76" name="Freeform 176"/>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77" name="Freeform 177"/>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78" name="Freeform 178"/>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79" name="Freeform 179"/>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80" name="Freeform 180"/>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81" name="Freeform 181"/>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82" name="Freeform 182"/>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83" name="Freeform 183"/>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84" name="Freeform 184"/>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85" name="Freeform 185"/>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86" name="Freeform 186"/>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87" name="Freeform 187"/>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88" name="Freeform 188"/>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89" name="Freeform 189"/>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90" name="Freeform 190"/>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91" name="Freeform 191"/>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92" name="Freeform 192"/>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93" name="Freeform 193"/>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94" name="Freeform 194"/>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95" name="Freeform 195"/>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96" name="Freeform 196"/>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97" name="Freeform 197"/>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98" name="Freeform 198"/>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199" name="Freeform 199"/>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200" name="Freeform 200"/>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201" name="Freeform 201"/>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202" name="Freeform 202"/>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203" name="Freeform 203"/>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204" name="Freeform 204"/>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205" name="Freeform 205"/>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sp>
          <p:nvSpPr>
            <p:cNvPr id="206" name="Freeform 206"/>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p:spPr>
          <p:txBody>
            <a:bodyPr/>
            <a:lstStyle/>
            <a:p>
              <a:pPr fontAlgn="auto">
                <a:spcBef>
                  <a:spcPts val="0"/>
                </a:spcBef>
                <a:spcAft>
                  <a:spcPts val="0"/>
                </a:spcAft>
                <a:defRPr/>
              </a:pPr>
              <a:endParaRPr lang="en-US">
                <a:solidFill>
                  <a:prstClr val="black"/>
                </a:solidFill>
                <a:latin typeface="Calibri"/>
              </a:endParaRPr>
            </a:p>
          </p:txBody>
        </p:sp>
      </p:grpSp>
      <p:sp>
        <p:nvSpPr>
          <p:cNvPr id="208" name="Rectangle 207"/>
          <p:cNvSpPr/>
          <p:nvPr/>
        </p:nvSpPr>
        <p:spPr>
          <a:xfrm>
            <a:off x="0" y="6434138"/>
            <a:ext cx="12192000" cy="423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4820" name="TextBox 212"/>
          <p:cNvSpPr txBox="1">
            <a:spLocks noChangeArrowheads="1"/>
          </p:cNvSpPr>
          <p:nvPr/>
        </p:nvSpPr>
        <p:spPr bwMode="auto">
          <a:xfrm>
            <a:off x="300038" y="2322513"/>
            <a:ext cx="11391900" cy="2124075"/>
          </a:xfrm>
          <a:prstGeom prst="rect">
            <a:avLst/>
          </a:prstGeom>
          <a:solidFill>
            <a:schemeClr val="accent5">
              <a:lumMod val="60000"/>
              <a:lumOff val="40000"/>
            </a:schemeClr>
          </a:solidFill>
          <a:ln w="9525">
            <a:noFill/>
            <a:miter lim="800000"/>
            <a:headEnd/>
            <a:tailEnd/>
          </a:ln>
        </p:spPr>
        <p:txBody>
          <a:bodyPr>
            <a:spAutoFit/>
          </a:bodyPr>
          <a:lstStyle/>
          <a:p>
            <a:pPr algn="ctr">
              <a:defRPr/>
            </a:pPr>
            <a:r>
              <a:rPr lang="id-ID" sz="6600" dirty="0">
                <a:solidFill>
                  <a:srgbClr val="C00000"/>
                </a:solidFill>
                <a:latin typeface="Cooper Black" pitchFamily="18" charset="0"/>
              </a:rPr>
              <a:t>THANK  YOU</a:t>
            </a:r>
          </a:p>
          <a:p>
            <a:pPr algn="ctr">
              <a:defRPr/>
            </a:pPr>
            <a:r>
              <a:rPr lang="id-ID" sz="6600" dirty="0">
                <a:solidFill>
                  <a:srgbClr val="C00000"/>
                </a:solidFill>
                <a:latin typeface="Cooper Black" pitchFamily="18" charset="0"/>
              </a:rPr>
              <a:t>FOR YOUR ATENTION</a:t>
            </a:r>
            <a:endParaRPr lang="en-US" sz="6600" dirty="0">
              <a:solidFill>
                <a:srgbClr val="C00000"/>
              </a:solidFill>
              <a:latin typeface="Cooper Black"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3"/>
          <p:cNvSpPr>
            <a:spLocks/>
          </p:cNvSpPr>
          <p:nvPr/>
        </p:nvSpPr>
        <p:spPr bwMode="auto">
          <a:xfrm>
            <a:off x="6172201" y="1239254"/>
            <a:ext cx="5484819" cy="4607870"/>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solidFill>
            <a:schemeClr val="accent1">
              <a:alpha val="36000"/>
            </a:schemeClr>
          </a:solidFill>
          <a:ln w="9525">
            <a:noFill/>
            <a:round/>
            <a:headEnd/>
            <a:tailEnd/>
          </a:ln>
          <a:scene3d>
            <a:camera prst="orthographicFront"/>
            <a:lightRig rig="flood" dir="t"/>
          </a:scene3d>
        </p:spPr>
        <p:txBody>
          <a:bodyPr/>
          <a:lstStyle/>
          <a:p>
            <a:pPr fontAlgn="auto">
              <a:spcBef>
                <a:spcPts val="0"/>
              </a:spcBef>
              <a:spcAft>
                <a:spcPts val="0"/>
              </a:spcAft>
              <a:defRPr/>
            </a:pPr>
            <a:endParaRPr lang="en-US" dirty="0">
              <a:solidFill>
                <a:prstClr val="black"/>
              </a:solidFill>
              <a:latin typeface="Calibri"/>
            </a:endParaRPr>
          </a:p>
        </p:txBody>
      </p:sp>
      <p:grpSp>
        <p:nvGrpSpPr>
          <p:cNvPr id="43011" name="Group 35"/>
          <p:cNvGrpSpPr>
            <a:grpSpLocks/>
          </p:cNvGrpSpPr>
          <p:nvPr/>
        </p:nvGrpSpPr>
        <p:grpSpPr bwMode="auto">
          <a:xfrm>
            <a:off x="0" y="6434138"/>
            <a:ext cx="12192000" cy="423862"/>
            <a:chOff x="0" y="6434667"/>
            <a:chExt cx="12192000" cy="423333"/>
          </a:xfrm>
        </p:grpSpPr>
        <p:sp>
          <p:nvSpPr>
            <p:cNvPr id="37" name="Rectangle 3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3020" name="TextBox 37"/>
            <p:cNvSpPr txBox="1">
              <a:spLocks noChangeArrowheads="1"/>
            </p:cNvSpPr>
            <p:nvPr/>
          </p:nvSpPr>
          <p:spPr bwMode="auto">
            <a:xfrm>
              <a:off x="80189" y="6461667"/>
              <a:ext cx="2995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sz="1000" b="1">
                <a:solidFill>
                  <a:srgbClr val="FFFFFF"/>
                </a:solidFill>
                <a:latin typeface="Arial Narrow" panose="020B0606020202030204" pitchFamily="34" charset="0"/>
              </a:endParaRPr>
            </a:p>
          </p:txBody>
        </p:sp>
      </p:grpSp>
      <p:sp>
        <p:nvSpPr>
          <p:cNvPr id="43012" name="TextBox 37"/>
          <p:cNvSpPr txBox="1">
            <a:spLocks noChangeArrowheads="1"/>
          </p:cNvSpPr>
          <p:nvPr/>
        </p:nvSpPr>
        <p:spPr bwMode="auto">
          <a:xfrm>
            <a:off x="17463" y="6543675"/>
            <a:ext cx="2995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1000" b="1">
                <a:solidFill>
                  <a:srgbClr val="FFFFFF"/>
                </a:solidFill>
                <a:latin typeface="Arial Narrow" panose="020B0606020202030204" pitchFamily="34" charset="0"/>
              </a:rPr>
              <a:t>Tongat : Presentasi </a:t>
            </a:r>
            <a:endParaRPr lang="en-US" altLang="en-US" sz="1000" b="1">
              <a:solidFill>
                <a:srgbClr val="FFFFFF"/>
              </a:solidFill>
              <a:latin typeface="Arial Narrow" panose="020B0606020202030204" pitchFamily="34" charset="0"/>
            </a:endParaRPr>
          </a:p>
        </p:txBody>
      </p:sp>
      <p:sp>
        <p:nvSpPr>
          <p:cNvPr id="43013" name="TextBox 8"/>
          <p:cNvSpPr txBox="1">
            <a:spLocks noChangeArrowheads="1"/>
          </p:cNvSpPr>
          <p:nvPr/>
        </p:nvSpPr>
        <p:spPr bwMode="auto">
          <a:xfrm>
            <a:off x="-4763" y="17463"/>
            <a:ext cx="121967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en-US" sz="8000" u="sng">
                <a:solidFill>
                  <a:srgbClr val="C00000"/>
                </a:solidFill>
                <a:latin typeface="Cooper Black" panose="0208090404030B020404" pitchFamily="18" charset="0"/>
              </a:rPr>
              <a:t>OUTLINES</a:t>
            </a:r>
          </a:p>
        </p:txBody>
      </p:sp>
      <p:sp>
        <p:nvSpPr>
          <p:cNvPr id="20" name="Rounded Rectangle 19"/>
          <p:cNvSpPr/>
          <p:nvPr/>
        </p:nvSpPr>
        <p:spPr>
          <a:xfrm>
            <a:off x="9844088" y="2198688"/>
            <a:ext cx="2038350" cy="3708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latin typeface="Franklin Gothic Book" pitchFamily="34" charset="0"/>
              </a:rPr>
              <a:t>CONCLUSION</a:t>
            </a:r>
            <a:endParaRPr lang="id-ID" b="1" dirty="0">
              <a:solidFill>
                <a:srgbClr val="002060"/>
              </a:solidFill>
            </a:endParaRPr>
          </a:p>
        </p:txBody>
      </p:sp>
      <p:sp>
        <p:nvSpPr>
          <p:cNvPr id="21" name="Rounded Rectangle 20"/>
          <p:cNvSpPr/>
          <p:nvPr/>
        </p:nvSpPr>
        <p:spPr>
          <a:xfrm>
            <a:off x="7416800" y="2171700"/>
            <a:ext cx="2039938" cy="370681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rgbClr val="002060"/>
                </a:solidFill>
                <a:latin typeface="Franklin Gothic Book" pitchFamily="34" charset="0"/>
              </a:rPr>
              <a:t>TEORI PENERIMAAN HUKUM ISLAM</a:t>
            </a:r>
          </a:p>
          <a:p>
            <a:pPr algn="ctr">
              <a:defRPr/>
            </a:pPr>
            <a:endParaRPr lang="id-ID" dirty="0"/>
          </a:p>
        </p:txBody>
      </p:sp>
      <p:sp>
        <p:nvSpPr>
          <p:cNvPr id="22" name="Rounded Rectangle 21"/>
          <p:cNvSpPr/>
          <p:nvPr/>
        </p:nvSpPr>
        <p:spPr>
          <a:xfrm>
            <a:off x="4991100" y="2173288"/>
            <a:ext cx="2039938" cy="3708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rgbClr val="002060"/>
                </a:solidFill>
                <a:latin typeface="Franklin Gothic Book" pitchFamily="34" charset="0"/>
              </a:rPr>
              <a:t>RELEVANSI PLURAKISME HUKUM DAN PEMBANGUNAN  HUKUM NASIONAL</a:t>
            </a:r>
          </a:p>
          <a:p>
            <a:pPr algn="ctr">
              <a:defRPr/>
            </a:pPr>
            <a:endParaRPr lang="id-ID" dirty="0"/>
          </a:p>
        </p:txBody>
      </p:sp>
      <p:sp>
        <p:nvSpPr>
          <p:cNvPr id="23" name="Rounded Rectangle 22"/>
          <p:cNvSpPr/>
          <p:nvPr/>
        </p:nvSpPr>
        <p:spPr>
          <a:xfrm>
            <a:off x="2581275" y="2190750"/>
            <a:ext cx="2038350" cy="37084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rgbClr val="002060"/>
                </a:solidFill>
                <a:latin typeface="Franklin Gothic Book" pitchFamily="34" charset="0"/>
              </a:rPr>
              <a:t>CONSEP TUALISASI PLURALISME HUKUM</a:t>
            </a:r>
          </a:p>
          <a:p>
            <a:pPr algn="ctr">
              <a:defRPr/>
            </a:pPr>
            <a:endParaRPr lang="id-ID" dirty="0"/>
          </a:p>
        </p:txBody>
      </p:sp>
      <p:sp>
        <p:nvSpPr>
          <p:cNvPr id="24" name="Rounded Rectangle 23"/>
          <p:cNvSpPr/>
          <p:nvPr/>
        </p:nvSpPr>
        <p:spPr>
          <a:xfrm>
            <a:off x="200025" y="2193925"/>
            <a:ext cx="2038350" cy="3706813"/>
          </a:xfrm>
          <a:prstGeom prst="round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latin typeface="Franklin Gothic Book" pitchFamily="34" charset="0"/>
                <a:ea typeface="SimSun"/>
                <a:cs typeface="Arial"/>
              </a:rPr>
              <a:t>INTRODUCTION</a:t>
            </a:r>
            <a:endParaRPr lang="id-ID" b="1" dirty="0">
              <a:solidFill>
                <a:srgbClr val="002060"/>
              </a:solidFill>
              <a:latin typeface="Franklin Gothic Book" pitchFamily="34" charset="0"/>
              <a:ea typeface="SimSun"/>
              <a:cs typeface="Arial"/>
            </a:endParaRPr>
          </a:p>
          <a:p>
            <a:pPr algn="ctr">
              <a:defRPr/>
            </a:pPr>
            <a:endParaRPr lang="id-ID"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3"/>
          <p:cNvSpPr>
            <a:spLocks/>
          </p:cNvSpPr>
          <p:nvPr/>
        </p:nvSpPr>
        <p:spPr bwMode="auto">
          <a:xfrm>
            <a:off x="6172201" y="1239254"/>
            <a:ext cx="5484819" cy="4607870"/>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solidFill>
            <a:schemeClr val="accent1">
              <a:alpha val="36000"/>
            </a:schemeClr>
          </a:solidFill>
          <a:ln w="9525">
            <a:noFill/>
            <a:round/>
            <a:headEnd/>
            <a:tailEnd/>
          </a:ln>
          <a:scene3d>
            <a:camera prst="orthographicFront"/>
            <a:lightRig rig="flood" dir="t"/>
          </a:scene3d>
        </p:spPr>
        <p:txBody>
          <a:bodyPr/>
          <a:lstStyle/>
          <a:p>
            <a:pPr fontAlgn="auto">
              <a:spcBef>
                <a:spcPts val="0"/>
              </a:spcBef>
              <a:spcAft>
                <a:spcPts val="0"/>
              </a:spcAft>
              <a:defRPr/>
            </a:pPr>
            <a:endParaRPr lang="en-US" dirty="0">
              <a:solidFill>
                <a:prstClr val="black"/>
              </a:solidFill>
              <a:latin typeface="Calibri"/>
            </a:endParaRPr>
          </a:p>
        </p:txBody>
      </p:sp>
      <p:sp>
        <p:nvSpPr>
          <p:cNvPr id="11" name="Rectangle 10"/>
          <p:cNvSpPr>
            <a:spLocks noChangeArrowheads="1"/>
          </p:cNvSpPr>
          <p:nvPr/>
        </p:nvSpPr>
        <p:spPr bwMode="auto">
          <a:xfrm>
            <a:off x="1149350" y="3276600"/>
            <a:ext cx="27924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000" b="1">
                <a:latin typeface="Franklin Gothic Book" panose="020B0503020102020204" pitchFamily="34" charset="0"/>
              </a:rPr>
              <a:t>Policy in legal reform,  sistem hukum Indonesia diarahkan untuk mengemabngkan model  sistem hukum yang tuggal dan sentralistik (sentralistik dan unifikasi)</a:t>
            </a:r>
            <a:endParaRPr lang="id-ID" altLang="en-US" sz="2000" b="1">
              <a:solidFill>
                <a:srgbClr val="000000"/>
              </a:solidFill>
              <a:latin typeface="Franklin Gothic Book" panose="020B0503020102020204" pitchFamily="34" charset="0"/>
              <a:cs typeface="Arial" panose="020B0604020202020204" pitchFamily="34" charset="0"/>
            </a:endParaRPr>
          </a:p>
        </p:txBody>
      </p:sp>
      <p:sp>
        <p:nvSpPr>
          <p:cNvPr id="12" name="Rectangle 11"/>
          <p:cNvSpPr>
            <a:spLocks noChangeArrowheads="1"/>
          </p:cNvSpPr>
          <p:nvPr/>
        </p:nvSpPr>
        <p:spPr bwMode="auto">
          <a:xfrm>
            <a:off x="4957763" y="3411538"/>
            <a:ext cx="2387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000" b="1">
                <a:latin typeface="Franklin Gothic Book" panose="020B0503020102020204" pitchFamily="34" charset="0"/>
              </a:rPr>
              <a:t>Agama Islam, seabagai agama yang diikuti oleh  jumlah mayoritas penduduk di  Indonesia (adanya tuntutan yg potensial)</a:t>
            </a:r>
            <a:endParaRPr lang="id-ID" altLang="en-US" sz="2000" b="1">
              <a:solidFill>
                <a:srgbClr val="000000"/>
              </a:solidFill>
              <a:latin typeface="Franklin Gothic Book" panose="020B0503020102020204" pitchFamily="34" charset="0"/>
            </a:endParaRPr>
          </a:p>
        </p:txBody>
      </p:sp>
      <p:grpSp>
        <p:nvGrpSpPr>
          <p:cNvPr id="3" name="Group 35"/>
          <p:cNvGrpSpPr>
            <a:grpSpLocks/>
          </p:cNvGrpSpPr>
          <p:nvPr/>
        </p:nvGrpSpPr>
        <p:grpSpPr bwMode="auto">
          <a:xfrm>
            <a:off x="309563" y="3117850"/>
            <a:ext cx="814387" cy="1116013"/>
            <a:chOff x="332489" y="2702983"/>
            <a:chExt cx="1265237" cy="1452033"/>
          </a:xfrm>
        </p:grpSpPr>
        <p:graphicFrame>
          <p:nvGraphicFramePr>
            <p:cNvPr id="1028" name="Chart 6"/>
            <p:cNvGraphicFramePr>
              <a:graphicFrameLocks/>
            </p:cNvGraphicFramePr>
            <p:nvPr/>
          </p:nvGraphicFramePr>
          <p:xfrm>
            <a:off x="332489" y="2702983"/>
            <a:ext cx="1265237" cy="1452033"/>
          </p:xfrm>
          <a:graphic>
            <a:graphicData uri="http://schemas.openxmlformats.org/presentationml/2006/ole">
              <mc:AlternateContent xmlns:mc="http://schemas.openxmlformats.org/markup-compatibility/2006">
                <mc:Choice xmlns:v="urn:schemas-microsoft-com:vml" Requires="v">
                  <p:oleObj spid="_x0000_s1047" r:id="rId4" imgW="1261981" imgH="1457070" progId="Excel.Sheet.8">
                    <p:embed/>
                  </p:oleObj>
                </mc:Choice>
                <mc:Fallback>
                  <p:oleObj r:id="rId4" imgW="1261981" imgH="1457070"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89"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7"/>
            <p:cNvSpPr/>
            <p:nvPr/>
          </p:nvSpPr>
          <p:spPr>
            <a:xfrm>
              <a:off x="549528" y="3345348"/>
              <a:ext cx="850890" cy="503977"/>
            </a:xfrm>
            <a:prstGeom prst="rect">
              <a:avLst/>
            </a:prstGeom>
          </p:spPr>
          <p:txBody>
            <a:bodyPr>
              <a:spAutoFit/>
            </a:bodyPr>
            <a:lstStyle/>
            <a:p>
              <a:pPr algn="ctr" fontAlgn="auto">
                <a:spcBef>
                  <a:spcPts val="0"/>
                </a:spcBef>
                <a:spcAft>
                  <a:spcPts val="0"/>
                </a:spcAft>
                <a:defRPr/>
              </a:pPr>
              <a:r>
                <a:rPr lang="id-ID" sz="4000" b="1" spc="-150" baseline="30000" dirty="0">
                  <a:solidFill>
                    <a:prstClr val="black">
                      <a:lumMod val="75000"/>
                      <a:lumOff val="25000"/>
                    </a:prstClr>
                  </a:solidFill>
                  <a:latin typeface="Arial Black" pitchFamily="34" charset="0"/>
                  <a:cs typeface="Arial" panose="020B0604020202020204" pitchFamily="34" charset="0"/>
                </a:rPr>
                <a:t>a</a:t>
              </a:r>
              <a:endParaRPr lang="en-US" sz="4000" b="1" baseline="30000" dirty="0">
                <a:solidFill>
                  <a:prstClr val="black"/>
                </a:solidFill>
                <a:latin typeface="Arial Black" pitchFamily="34" charset="0"/>
              </a:endParaRPr>
            </a:p>
          </p:txBody>
        </p:sp>
      </p:grpSp>
      <p:grpSp>
        <p:nvGrpSpPr>
          <p:cNvPr id="4" name="Group 39"/>
          <p:cNvGrpSpPr>
            <a:grpSpLocks/>
          </p:cNvGrpSpPr>
          <p:nvPr/>
        </p:nvGrpSpPr>
        <p:grpSpPr bwMode="auto">
          <a:xfrm>
            <a:off x="4002088" y="3267075"/>
            <a:ext cx="1077912" cy="1304925"/>
            <a:chOff x="3716954" y="2702983"/>
            <a:chExt cx="1265237" cy="1452033"/>
          </a:xfrm>
        </p:grpSpPr>
        <p:graphicFrame>
          <p:nvGraphicFramePr>
            <p:cNvPr id="1027" name="Chart 8"/>
            <p:cNvGraphicFramePr>
              <a:graphicFrameLocks/>
            </p:cNvGraphicFramePr>
            <p:nvPr/>
          </p:nvGraphicFramePr>
          <p:xfrm>
            <a:off x="3716954" y="2702983"/>
            <a:ext cx="1265237" cy="1452033"/>
          </p:xfrm>
          <a:graphic>
            <a:graphicData uri="http://schemas.openxmlformats.org/presentationml/2006/ole">
              <mc:AlternateContent xmlns:mc="http://schemas.openxmlformats.org/markup-compatibility/2006">
                <mc:Choice xmlns:v="urn:schemas-microsoft-com:vml" Requires="v">
                  <p:oleObj spid="_x0000_s1048" name="Worksheet" r:id="rId6" imgW="1200152" imgH="1257300" progId="Excel.Sheet.8">
                    <p:embed/>
                  </p:oleObj>
                </mc:Choice>
                <mc:Fallback>
                  <p:oleObj name="Worksheet" r:id="rId6" imgW="1200152" imgH="1257300" progId="Excel.Sheet.8">
                    <p:embed/>
                    <p:pic>
                      <p:nvPicPr>
                        <p:cNvPr id="0" name="Char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954"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3949876" y="3344210"/>
              <a:ext cx="851567" cy="503442"/>
            </a:xfrm>
            <a:prstGeom prst="rect">
              <a:avLst/>
            </a:prstGeom>
          </p:spPr>
          <p:txBody>
            <a:bodyPr>
              <a:spAutoFit/>
            </a:bodyPr>
            <a:lstStyle/>
            <a:p>
              <a:pPr algn="ctr" fontAlgn="auto">
                <a:spcBef>
                  <a:spcPts val="0"/>
                </a:spcBef>
                <a:spcAft>
                  <a:spcPts val="0"/>
                </a:spcAft>
                <a:defRPr/>
              </a:pPr>
              <a:r>
                <a:rPr lang="id-ID" sz="4000" b="1" spc="-150" baseline="30000" dirty="0">
                  <a:solidFill>
                    <a:prstClr val="black">
                      <a:lumMod val="75000"/>
                      <a:lumOff val="25000"/>
                    </a:prstClr>
                  </a:solidFill>
                  <a:latin typeface="Arial Black" pitchFamily="34" charset="0"/>
                  <a:cs typeface="Arial" panose="020B0604020202020204" pitchFamily="34" charset="0"/>
                </a:rPr>
                <a:t>b</a:t>
              </a:r>
              <a:endParaRPr lang="en-US" sz="4000" b="1" baseline="30000" dirty="0">
                <a:solidFill>
                  <a:prstClr val="black"/>
                </a:solidFill>
                <a:latin typeface="Arial Black" pitchFamily="34" charset="0"/>
              </a:endParaRPr>
            </a:p>
          </p:txBody>
        </p:sp>
      </p:grpSp>
      <p:grpSp>
        <p:nvGrpSpPr>
          <p:cNvPr id="1034" name="Group 35"/>
          <p:cNvGrpSpPr>
            <a:grpSpLocks/>
          </p:cNvGrpSpPr>
          <p:nvPr/>
        </p:nvGrpSpPr>
        <p:grpSpPr bwMode="auto">
          <a:xfrm>
            <a:off x="0" y="6434138"/>
            <a:ext cx="12192000" cy="423862"/>
            <a:chOff x="0" y="6434667"/>
            <a:chExt cx="12192000" cy="423333"/>
          </a:xfrm>
        </p:grpSpPr>
        <p:sp>
          <p:nvSpPr>
            <p:cNvPr id="37" name="Rectangle 3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44" name="TextBox 37"/>
            <p:cNvSpPr txBox="1">
              <a:spLocks noChangeArrowheads="1"/>
            </p:cNvSpPr>
            <p:nvPr/>
          </p:nvSpPr>
          <p:spPr bwMode="auto">
            <a:xfrm>
              <a:off x="80189" y="6461667"/>
              <a:ext cx="2995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sz="1000" b="1">
                <a:solidFill>
                  <a:srgbClr val="FFFFFF"/>
                </a:solidFill>
                <a:latin typeface="Arial Narrow" panose="020B0606020202030204" pitchFamily="34" charset="0"/>
              </a:endParaRPr>
            </a:p>
          </p:txBody>
        </p:sp>
      </p:grpSp>
      <p:grpSp>
        <p:nvGrpSpPr>
          <p:cNvPr id="6" name="Group 39"/>
          <p:cNvGrpSpPr>
            <a:grpSpLocks/>
          </p:cNvGrpSpPr>
          <p:nvPr/>
        </p:nvGrpSpPr>
        <p:grpSpPr bwMode="auto">
          <a:xfrm>
            <a:off x="7408863" y="2859088"/>
            <a:ext cx="1265237" cy="1450975"/>
            <a:chOff x="3716954" y="2702983"/>
            <a:chExt cx="1265237" cy="1452033"/>
          </a:xfrm>
        </p:grpSpPr>
        <p:graphicFrame>
          <p:nvGraphicFramePr>
            <p:cNvPr id="1026" name="Object 4"/>
            <p:cNvGraphicFramePr>
              <a:graphicFrameLocks/>
            </p:cNvGraphicFramePr>
            <p:nvPr/>
          </p:nvGraphicFramePr>
          <p:xfrm>
            <a:off x="3716954" y="2702983"/>
            <a:ext cx="1265237" cy="1452033"/>
          </p:xfrm>
          <a:graphic>
            <a:graphicData uri="http://schemas.openxmlformats.org/presentationml/2006/ole">
              <mc:AlternateContent xmlns:mc="http://schemas.openxmlformats.org/markup-compatibility/2006">
                <mc:Choice xmlns:v="urn:schemas-microsoft-com:vml" Requires="v">
                  <p:oleObj spid="_x0000_s1049" r:id="rId8" imgW="1261981" imgH="1457070" progId="Excel.Sheet.8">
                    <p:embed/>
                  </p:oleObj>
                </mc:Choice>
                <mc:Fallback>
                  <p:oleObj r:id="rId8" imgW="1261981" imgH="1457070" progId="Excel.Sheet.8">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6954"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Rectangle 37"/>
            <p:cNvSpPr/>
            <p:nvPr/>
          </p:nvSpPr>
          <p:spPr>
            <a:xfrm>
              <a:off x="3936029" y="3360687"/>
              <a:ext cx="850900" cy="503604"/>
            </a:xfrm>
            <a:prstGeom prst="rect">
              <a:avLst/>
            </a:prstGeom>
          </p:spPr>
          <p:txBody>
            <a:bodyPr>
              <a:spAutoFit/>
            </a:bodyPr>
            <a:lstStyle/>
            <a:p>
              <a:pPr algn="ctr" fontAlgn="auto">
                <a:spcBef>
                  <a:spcPts val="0"/>
                </a:spcBef>
                <a:spcAft>
                  <a:spcPts val="0"/>
                </a:spcAft>
                <a:defRPr/>
              </a:pPr>
              <a:r>
                <a:rPr lang="id-ID" sz="4000" spc="-150" baseline="30000" dirty="0">
                  <a:solidFill>
                    <a:prstClr val="black">
                      <a:lumMod val="75000"/>
                      <a:lumOff val="25000"/>
                    </a:prstClr>
                  </a:solidFill>
                  <a:latin typeface="Arial Black" pitchFamily="34" charset="0"/>
                  <a:cs typeface="Arial" panose="020B0604020202020204" pitchFamily="34" charset="0"/>
                </a:rPr>
                <a:t>c</a:t>
              </a:r>
              <a:endParaRPr lang="en-US" sz="4000" baseline="30000" dirty="0">
                <a:solidFill>
                  <a:prstClr val="black"/>
                </a:solidFill>
                <a:latin typeface="Arial Black" pitchFamily="34" charset="0"/>
              </a:endParaRPr>
            </a:p>
          </p:txBody>
        </p:sp>
      </p:grpSp>
      <p:sp>
        <p:nvSpPr>
          <p:cNvPr id="39" name="Rectangle 38"/>
          <p:cNvSpPr>
            <a:spLocks noChangeArrowheads="1"/>
          </p:cNvSpPr>
          <p:nvPr/>
        </p:nvSpPr>
        <p:spPr bwMode="auto">
          <a:xfrm>
            <a:off x="8743950" y="3352800"/>
            <a:ext cx="23193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000" b="1">
                <a:latin typeface="Franklin Gothic Book" panose="020B0503020102020204" pitchFamily="34" charset="0"/>
              </a:rPr>
              <a:t>3 pilar sumber sistem hukum yang eksis di Indonesia; hukum adat, hukum islam dan hukum  legasi kolonial (dalam praktek masih berlaku)</a:t>
            </a:r>
            <a:endParaRPr lang="id-ID" altLang="en-US" sz="2000" b="1">
              <a:solidFill>
                <a:srgbClr val="0033CC"/>
              </a:solidFill>
              <a:latin typeface="Franklin Gothic Book" panose="020B0503020102020204" pitchFamily="34" charset="0"/>
              <a:cs typeface="Arial" panose="020B0604020202020204" pitchFamily="34" charset="0"/>
            </a:endParaRPr>
          </a:p>
        </p:txBody>
      </p:sp>
      <p:sp>
        <p:nvSpPr>
          <p:cNvPr id="1037" name="TextBox 37"/>
          <p:cNvSpPr txBox="1">
            <a:spLocks noChangeArrowheads="1"/>
          </p:cNvSpPr>
          <p:nvPr/>
        </p:nvSpPr>
        <p:spPr bwMode="auto">
          <a:xfrm>
            <a:off x="17463" y="6543675"/>
            <a:ext cx="2995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1000" b="1">
                <a:solidFill>
                  <a:srgbClr val="FFFFFF"/>
                </a:solidFill>
                <a:latin typeface="Arial Narrow" panose="020B0606020202030204" pitchFamily="34" charset="0"/>
              </a:rPr>
              <a:t>Tongat : Presentasi </a:t>
            </a:r>
            <a:endParaRPr lang="en-US" altLang="en-US" sz="1000" b="1">
              <a:solidFill>
                <a:srgbClr val="FFFFFF"/>
              </a:solidFill>
              <a:latin typeface="Arial Narrow" panose="020B0606020202030204" pitchFamily="34" charset="0"/>
            </a:endParaRPr>
          </a:p>
        </p:txBody>
      </p:sp>
      <p:pic>
        <p:nvPicPr>
          <p:cNvPr id="103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3" y="354013"/>
            <a:ext cx="6929438"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5"/>
          <p:cNvSpPr>
            <a:spLocks noChangeArrowheads="1"/>
          </p:cNvSpPr>
          <p:nvPr/>
        </p:nvSpPr>
        <p:spPr bwMode="auto">
          <a:xfrm>
            <a:off x="-4763" y="687388"/>
            <a:ext cx="39766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chemeClr val="bg1"/>
                </a:solidFill>
                <a:latin typeface="Franklin Gothic Book" panose="020B0503020102020204" pitchFamily="34" charset="0"/>
                <a:ea typeface="SimSun" panose="02010600030101010101" pitchFamily="2" charset="-122"/>
                <a:cs typeface="Arial" panose="020B0604020202020204" pitchFamily="34" charset="0"/>
              </a:rPr>
              <a:t>INTRODUCTION</a:t>
            </a:r>
            <a:endParaRPr lang="id-ID" altLang="en-US" sz="4400" b="1">
              <a:solidFill>
                <a:schemeClr val="bg1"/>
              </a:solidFill>
              <a:latin typeface="Franklin Gothic Book" panose="020B0503020102020204" pitchFamily="34" charset="0"/>
              <a:ea typeface="SimSun" panose="02010600030101010101" pitchFamily="2" charset="-122"/>
              <a:cs typeface="Arial" panose="020B0604020202020204" pitchFamily="34" charset="0"/>
            </a:endParaRPr>
          </a:p>
        </p:txBody>
      </p:sp>
      <p:sp>
        <p:nvSpPr>
          <p:cNvPr id="8" name="Striped Right Arrow 7"/>
          <p:cNvSpPr/>
          <p:nvPr/>
        </p:nvSpPr>
        <p:spPr>
          <a:xfrm rot="5400000">
            <a:off x="774701" y="835025"/>
            <a:ext cx="690562" cy="20780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041" name="TextBox 8"/>
          <p:cNvSpPr txBox="1">
            <a:spLocks noChangeArrowheads="1"/>
          </p:cNvSpPr>
          <p:nvPr/>
        </p:nvSpPr>
        <p:spPr bwMode="auto">
          <a:xfrm>
            <a:off x="-30163" y="2212975"/>
            <a:ext cx="775017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a:latin typeface="Franklin Gothic Book" panose="020B0503020102020204" pitchFamily="34" charset="0"/>
              </a:rPr>
              <a:t>The perspective </a:t>
            </a:r>
            <a:r>
              <a:rPr lang="id-ID" altLang="en-US" sz="2800">
                <a:latin typeface="Franklin Gothic Book" panose="020B0503020102020204" pitchFamily="34" charset="0"/>
              </a:rPr>
              <a:t>legal reform in Indonesia in Reformation Era</a:t>
            </a:r>
            <a:r>
              <a:rPr lang="en-US" altLang="en-US" sz="2800">
                <a:latin typeface="Franklin Gothic Book" panose="020B0503020102020204" pitchFamily="34" charset="0"/>
              </a:rPr>
              <a:t> </a:t>
            </a:r>
            <a:endParaRPr lang="id-ID" altLang="en-US" sz="1600">
              <a:solidFill>
                <a:srgbClr val="C00000"/>
              </a:solidFill>
              <a:latin typeface="Franklin Gothic Book" panose="020B05030201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2)">
                                      <p:cBhvr>
                                        <p:cTn id="16" dur="500"/>
                                        <p:tgtEl>
                                          <p:spTgt spid="4"/>
                                        </p:tgtEl>
                                      </p:cBhvr>
                                    </p:animEffect>
                                  </p:childTnLst>
                                </p:cTn>
                              </p:par>
                            </p:childTnLst>
                          </p:cTn>
                        </p:par>
                        <p:par>
                          <p:cTn id="17" fill="hold" nodeType="afterGroup">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Left)">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2)">
                                      <p:cBhvr>
                                        <p:cTn id="25" dur="500"/>
                                        <p:tgtEl>
                                          <p:spTgt spid="6"/>
                                        </p:tgtEl>
                                      </p:cBhvr>
                                    </p:animEffect>
                                  </p:childTnLst>
                                </p:cTn>
                              </p:par>
                            </p:childTnLst>
                          </p:cTn>
                        </p:par>
                        <p:par>
                          <p:cTn id="26" fill="hold" nodeType="afterGroup">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slide(fromLeft)">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3"/>
          <p:cNvSpPr>
            <a:spLocks/>
          </p:cNvSpPr>
          <p:nvPr/>
        </p:nvSpPr>
        <p:spPr bwMode="auto">
          <a:xfrm>
            <a:off x="6172201" y="1239254"/>
            <a:ext cx="5484819" cy="4607870"/>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solidFill>
            <a:schemeClr val="accent1">
              <a:alpha val="36000"/>
            </a:schemeClr>
          </a:solidFill>
          <a:ln w="9525">
            <a:noFill/>
            <a:round/>
            <a:headEnd/>
            <a:tailEnd/>
          </a:ln>
          <a:scene3d>
            <a:camera prst="orthographicFront"/>
            <a:lightRig rig="flood" dir="t"/>
          </a:scene3d>
        </p:spPr>
        <p:txBody>
          <a:bodyPr/>
          <a:lstStyle/>
          <a:p>
            <a:pPr fontAlgn="auto">
              <a:spcBef>
                <a:spcPts val="0"/>
              </a:spcBef>
              <a:spcAft>
                <a:spcPts val="0"/>
              </a:spcAft>
              <a:defRPr/>
            </a:pPr>
            <a:endParaRPr lang="en-US" dirty="0">
              <a:solidFill>
                <a:prstClr val="black"/>
              </a:solidFill>
              <a:latin typeface="Calibri"/>
            </a:endParaRPr>
          </a:p>
        </p:txBody>
      </p:sp>
      <p:grpSp>
        <p:nvGrpSpPr>
          <p:cNvPr id="3" name="Group 35"/>
          <p:cNvGrpSpPr>
            <a:grpSpLocks/>
          </p:cNvGrpSpPr>
          <p:nvPr/>
        </p:nvGrpSpPr>
        <p:grpSpPr bwMode="auto">
          <a:xfrm>
            <a:off x="69850" y="2782888"/>
            <a:ext cx="1265238" cy="1450975"/>
            <a:chOff x="332489" y="2702983"/>
            <a:chExt cx="1265237" cy="1452033"/>
          </a:xfrm>
        </p:grpSpPr>
        <p:graphicFrame>
          <p:nvGraphicFramePr>
            <p:cNvPr id="2051" name="Chart 6"/>
            <p:cNvGraphicFramePr>
              <a:graphicFrameLocks/>
            </p:cNvGraphicFramePr>
            <p:nvPr/>
          </p:nvGraphicFramePr>
          <p:xfrm>
            <a:off x="332489" y="2702983"/>
            <a:ext cx="1265237" cy="1452033"/>
          </p:xfrm>
          <a:graphic>
            <a:graphicData uri="http://schemas.openxmlformats.org/presentationml/2006/ole">
              <mc:AlternateContent xmlns:mc="http://schemas.openxmlformats.org/markup-compatibility/2006">
                <mc:Choice xmlns:v="urn:schemas-microsoft-com:vml" Requires="v">
                  <p:oleObj spid="_x0000_s2067" r:id="rId4" imgW="1261981" imgH="1457070" progId="Excel.Sheet.8">
                    <p:embed/>
                  </p:oleObj>
                </mc:Choice>
                <mc:Fallback>
                  <p:oleObj r:id="rId4" imgW="1261981" imgH="1457070"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89"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7"/>
            <p:cNvSpPr/>
            <p:nvPr/>
          </p:nvSpPr>
          <p:spPr>
            <a:xfrm>
              <a:off x="548389" y="3344801"/>
              <a:ext cx="850899" cy="503604"/>
            </a:xfrm>
            <a:prstGeom prst="rect">
              <a:avLst/>
            </a:prstGeom>
          </p:spPr>
          <p:txBody>
            <a:bodyPr>
              <a:spAutoFit/>
            </a:bodyPr>
            <a:lstStyle/>
            <a:p>
              <a:pPr algn="ctr" fontAlgn="auto">
                <a:spcBef>
                  <a:spcPts val="0"/>
                </a:spcBef>
                <a:spcAft>
                  <a:spcPts val="0"/>
                </a:spcAft>
                <a:defRPr/>
              </a:pPr>
              <a:r>
                <a:rPr lang="id-ID" sz="4000" b="1" spc="-150" baseline="30000" dirty="0">
                  <a:solidFill>
                    <a:prstClr val="black">
                      <a:lumMod val="75000"/>
                      <a:lumOff val="25000"/>
                    </a:prstClr>
                  </a:solidFill>
                  <a:latin typeface="Arial Black" pitchFamily="34" charset="0"/>
                  <a:cs typeface="Arial" panose="020B0604020202020204" pitchFamily="34" charset="0"/>
                </a:rPr>
                <a:t>a</a:t>
              </a:r>
              <a:endParaRPr lang="en-US" sz="4000" b="1" baseline="30000" dirty="0">
                <a:solidFill>
                  <a:prstClr val="black"/>
                </a:solidFill>
                <a:latin typeface="Arial Black" pitchFamily="34" charset="0"/>
              </a:endParaRPr>
            </a:p>
          </p:txBody>
        </p:sp>
      </p:grpSp>
      <p:grpSp>
        <p:nvGrpSpPr>
          <p:cNvPr id="4" name="Group 39"/>
          <p:cNvGrpSpPr>
            <a:grpSpLocks/>
          </p:cNvGrpSpPr>
          <p:nvPr/>
        </p:nvGrpSpPr>
        <p:grpSpPr bwMode="auto">
          <a:xfrm>
            <a:off x="3814763" y="2836863"/>
            <a:ext cx="1265237" cy="1450975"/>
            <a:chOff x="3716954" y="2702983"/>
            <a:chExt cx="1265237" cy="1452033"/>
          </a:xfrm>
        </p:grpSpPr>
        <p:graphicFrame>
          <p:nvGraphicFramePr>
            <p:cNvPr id="2050" name="Chart 8"/>
            <p:cNvGraphicFramePr>
              <a:graphicFrameLocks/>
            </p:cNvGraphicFramePr>
            <p:nvPr/>
          </p:nvGraphicFramePr>
          <p:xfrm>
            <a:off x="3716954" y="2702983"/>
            <a:ext cx="1265237" cy="1452033"/>
          </p:xfrm>
          <a:graphic>
            <a:graphicData uri="http://schemas.openxmlformats.org/presentationml/2006/ole">
              <mc:AlternateContent xmlns:mc="http://schemas.openxmlformats.org/markup-compatibility/2006">
                <mc:Choice xmlns:v="urn:schemas-microsoft-com:vml" Requires="v">
                  <p:oleObj spid="_x0000_s2068" r:id="rId6" imgW="1261981" imgH="1457070" progId="Excel.Sheet.8">
                    <p:embed/>
                  </p:oleObj>
                </mc:Choice>
                <mc:Fallback>
                  <p:oleObj r:id="rId6" imgW="1261981" imgH="1457070" progId="Excel.Sheet.8">
                    <p:embed/>
                    <p:pic>
                      <p:nvPicPr>
                        <p:cNvPr id="0" name="Char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954"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3950316" y="3344801"/>
              <a:ext cx="850900" cy="503604"/>
            </a:xfrm>
            <a:prstGeom prst="rect">
              <a:avLst/>
            </a:prstGeom>
          </p:spPr>
          <p:txBody>
            <a:bodyPr>
              <a:spAutoFit/>
            </a:bodyPr>
            <a:lstStyle/>
            <a:p>
              <a:pPr algn="ctr" fontAlgn="auto">
                <a:spcBef>
                  <a:spcPts val="0"/>
                </a:spcBef>
                <a:spcAft>
                  <a:spcPts val="0"/>
                </a:spcAft>
                <a:defRPr/>
              </a:pPr>
              <a:r>
                <a:rPr lang="id-ID" sz="4000" b="1" spc="-150" baseline="30000" dirty="0">
                  <a:solidFill>
                    <a:prstClr val="black">
                      <a:lumMod val="75000"/>
                      <a:lumOff val="25000"/>
                    </a:prstClr>
                  </a:solidFill>
                  <a:latin typeface="Arial Black" pitchFamily="34" charset="0"/>
                  <a:cs typeface="Arial" panose="020B0604020202020204" pitchFamily="34" charset="0"/>
                </a:rPr>
                <a:t>b</a:t>
              </a:r>
              <a:endParaRPr lang="en-US" sz="4000" b="1" baseline="30000" dirty="0">
                <a:solidFill>
                  <a:prstClr val="black"/>
                </a:solidFill>
                <a:latin typeface="Arial Black" pitchFamily="34" charset="0"/>
              </a:endParaRPr>
            </a:p>
          </p:txBody>
        </p:sp>
      </p:grpSp>
      <p:grpSp>
        <p:nvGrpSpPr>
          <p:cNvPr id="2055" name="Group 35"/>
          <p:cNvGrpSpPr>
            <a:grpSpLocks/>
          </p:cNvGrpSpPr>
          <p:nvPr/>
        </p:nvGrpSpPr>
        <p:grpSpPr bwMode="auto">
          <a:xfrm>
            <a:off x="0" y="6434138"/>
            <a:ext cx="12192000" cy="423862"/>
            <a:chOff x="0" y="6434667"/>
            <a:chExt cx="12192000" cy="423333"/>
          </a:xfrm>
        </p:grpSpPr>
        <p:sp>
          <p:nvSpPr>
            <p:cNvPr id="37" name="Rectangle 3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64" name="TextBox 37"/>
            <p:cNvSpPr txBox="1">
              <a:spLocks noChangeArrowheads="1"/>
            </p:cNvSpPr>
            <p:nvPr/>
          </p:nvSpPr>
          <p:spPr bwMode="auto">
            <a:xfrm>
              <a:off x="80189" y="6461667"/>
              <a:ext cx="2995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sz="1000" b="1">
                <a:solidFill>
                  <a:srgbClr val="FFFFFF"/>
                </a:solidFill>
                <a:latin typeface="Arial Narrow" panose="020B0606020202030204" pitchFamily="34" charset="0"/>
              </a:endParaRPr>
            </a:p>
          </p:txBody>
        </p:sp>
      </p:grpSp>
      <p:sp>
        <p:nvSpPr>
          <p:cNvPr id="39" name="Rectangle 38"/>
          <p:cNvSpPr>
            <a:spLocks noChangeArrowheads="1"/>
          </p:cNvSpPr>
          <p:nvPr/>
        </p:nvSpPr>
        <p:spPr bwMode="auto">
          <a:xfrm>
            <a:off x="5797550" y="3595688"/>
            <a:ext cx="63944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d-ID" altLang="en-US" sz="2000"/>
              <a:t>Werner Menski, menawarkan konsep pendekatan yang disebut “</a:t>
            </a:r>
            <a:r>
              <a:rPr lang="id-ID" altLang="en-US" sz="2000" i="1"/>
              <a:t>Trianguler Consept of Legal Pluralism” </a:t>
            </a:r>
            <a:r>
              <a:rPr lang="id-ID" altLang="en-US" sz="2000"/>
              <a:t>(Kosnep Segitiga Pluralisme Hukum). Menurut Menski, hukum sebagai fenomena global memiliki kesamaan nilai diseluruh dunia, yaitu nilai moral etis, nomrma-norma sosial dan dan nilai formal dari negara. Bahwa sifat alami dari hukum adalah banyaknya variasi kultur dan selalu membutuhkan pluralitas.</a:t>
            </a:r>
          </a:p>
          <a:p>
            <a:pPr algn="just" eaLnBrk="1" hangingPunct="1"/>
            <a:endParaRPr lang="id-ID" altLang="en-US" sz="2000" b="1">
              <a:solidFill>
                <a:srgbClr val="0033CC"/>
              </a:solidFill>
              <a:latin typeface="Franklin Gothic Book" panose="020B0503020102020204" pitchFamily="34" charset="0"/>
              <a:cs typeface="Arial" panose="020B0604020202020204" pitchFamily="34" charset="0"/>
            </a:endParaRPr>
          </a:p>
        </p:txBody>
      </p:sp>
      <p:sp>
        <p:nvSpPr>
          <p:cNvPr id="2057" name="TextBox 37"/>
          <p:cNvSpPr txBox="1">
            <a:spLocks noChangeArrowheads="1"/>
          </p:cNvSpPr>
          <p:nvPr/>
        </p:nvSpPr>
        <p:spPr bwMode="auto">
          <a:xfrm>
            <a:off x="17463" y="6543675"/>
            <a:ext cx="2995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1000" b="1">
                <a:solidFill>
                  <a:srgbClr val="FFFFFF"/>
                </a:solidFill>
                <a:latin typeface="Arial Narrow" panose="020B0606020202030204" pitchFamily="34" charset="0"/>
              </a:rPr>
              <a:t>Tongat : Presentasi </a:t>
            </a:r>
            <a:endParaRPr lang="en-US" altLang="en-US" sz="1000" b="1">
              <a:solidFill>
                <a:srgbClr val="FFFFFF"/>
              </a:solidFill>
              <a:latin typeface="Arial Narrow" panose="020B0606020202030204" pitchFamily="34" charset="0"/>
            </a:endParaRPr>
          </a:p>
        </p:txBody>
      </p:sp>
      <p:pic>
        <p:nvPicPr>
          <p:cNvPr id="205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354013"/>
            <a:ext cx="6929438"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angle 5"/>
          <p:cNvSpPr>
            <a:spLocks noChangeArrowheads="1"/>
          </p:cNvSpPr>
          <p:nvPr/>
        </p:nvSpPr>
        <p:spPr bwMode="auto">
          <a:xfrm>
            <a:off x="-4763" y="687388"/>
            <a:ext cx="588645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4400" b="1">
                <a:solidFill>
                  <a:schemeClr val="bg1"/>
                </a:solidFill>
                <a:latin typeface="Franklin Gothic Book" panose="020B0503020102020204" pitchFamily="34" charset="0"/>
                <a:ea typeface="SimSun" panose="02010600030101010101" pitchFamily="2" charset="-122"/>
                <a:cs typeface="Arial" panose="020B0604020202020204" pitchFamily="34" charset="0"/>
              </a:rPr>
              <a:t>PLURALISME HUKUM</a:t>
            </a:r>
          </a:p>
        </p:txBody>
      </p:sp>
      <p:sp>
        <p:nvSpPr>
          <p:cNvPr id="8" name="Striped Right Arrow 7"/>
          <p:cNvSpPr/>
          <p:nvPr/>
        </p:nvSpPr>
        <p:spPr>
          <a:xfrm rot="5400000">
            <a:off x="774701" y="835025"/>
            <a:ext cx="690562" cy="20780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61" name="TextBox 8"/>
          <p:cNvSpPr txBox="1">
            <a:spLocks noChangeArrowheads="1"/>
          </p:cNvSpPr>
          <p:nvPr/>
        </p:nvSpPr>
        <p:spPr bwMode="auto">
          <a:xfrm>
            <a:off x="-30163" y="2212975"/>
            <a:ext cx="476885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d-ID" altLang="en-US" sz="2800">
                <a:latin typeface="Franklin Gothic Book" panose="020B0503020102020204" pitchFamily="34" charset="0"/>
              </a:rPr>
              <a:t>Scholar </a:t>
            </a:r>
            <a:r>
              <a:rPr lang="en-US" altLang="en-US" sz="2800">
                <a:latin typeface="Franklin Gothic Book" panose="020B0503020102020204" pitchFamily="34" charset="0"/>
              </a:rPr>
              <a:t>perspective </a:t>
            </a:r>
            <a:endParaRPr lang="id-ID" altLang="en-US" sz="1600">
              <a:solidFill>
                <a:srgbClr val="C00000"/>
              </a:solidFill>
              <a:latin typeface="Franklin Gothic Book" panose="020B0503020102020204" pitchFamily="34" charset="0"/>
            </a:endParaRPr>
          </a:p>
        </p:txBody>
      </p:sp>
      <p:sp>
        <p:nvSpPr>
          <p:cNvPr id="2062" name="Rectangle 22"/>
          <p:cNvSpPr>
            <a:spLocks noChangeArrowheads="1"/>
          </p:cNvSpPr>
          <p:nvPr/>
        </p:nvSpPr>
        <p:spPr bwMode="auto">
          <a:xfrm>
            <a:off x="533400" y="4194175"/>
            <a:ext cx="52641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a:t>Para </a:t>
            </a:r>
            <a:r>
              <a:rPr lang="id-ID" altLang="en-US" i="1"/>
              <a:t>legal pluralist</a:t>
            </a:r>
            <a:r>
              <a:rPr lang="id-ID" altLang="en-US"/>
              <a:t> pada masa permulaan (1970-an)mengajukan konsep pluralisme hukum yang mengacu pada adanya lebih dari satu sistem hukum yang secara bersama-sama berada dalam lapangan sosial yang sama (Sally E. Merry (1988), Griffiths (1986), Hooker (1975), Sally F. Moore (1978) Tamanaha (2008)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2)">
                                      <p:cBhvr>
                                        <p:cTn id="12" dur="500"/>
                                        <p:tgtEl>
                                          <p:spTgt spid="4"/>
                                        </p:tgtEl>
                                      </p:cBhvr>
                                    </p:animEffect>
                                  </p:childTnLst>
                                </p:cTn>
                              </p:par>
                            </p:childTnLst>
                          </p:cTn>
                        </p:par>
                        <p:par>
                          <p:cTn id="13" fill="hold" nodeType="afterGroup">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lide(from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16462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609600" y="254000"/>
            <a:ext cx="10972800" cy="1143000"/>
          </a:xfrm>
        </p:spPr>
        <p:txBody>
          <a:bodyPr>
            <a:normAutofit fontScale="90000"/>
          </a:bodyPr>
          <a:lstStyle/>
          <a:p>
            <a:pPr marL="54864" eaLnBrk="1" fontAlgn="auto" hangingPunct="1">
              <a:spcAft>
                <a:spcPts val="0"/>
              </a:spcAft>
              <a:defRPr/>
            </a:pPr>
            <a:r>
              <a:rPr lang="en-US" dirty="0" smtClean="0">
                <a:solidFill>
                  <a:schemeClr val="tx2">
                    <a:tint val="100000"/>
                    <a:shade val="90000"/>
                    <a:satMod val="250000"/>
                    <a:alpha val="100000"/>
                  </a:schemeClr>
                </a:solidFill>
              </a:rPr>
              <a:t>BERBAGAI MACAM HUKUM DALAM SATU ARENA SOSIAL</a:t>
            </a:r>
            <a:r>
              <a:rPr lang="id-ID" dirty="0" smtClean="0">
                <a:solidFill>
                  <a:schemeClr val="tx2">
                    <a:tint val="100000"/>
                    <a:shade val="90000"/>
                    <a:satMod val="250000"/>
                    <a:alpha val="100000"/>
                  </a:schemeClr>
                </a:solidFill>
              </a:rPr>
              <a:t> yg saling mempengaruhi atau bersaing</a:t>
            </a:r>
            <a:endParaRPr lang="en-US" dirty="0">
              <a:solidFill>
                <a:schemeClr val="tx2">
                  <a:tint val="100000"/>
                  <a:shade val="90000"/>
                  <a:satMod val="250000"/>
                  <a:alpha val="100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1531938" y="457200"/>
            <a:ext cx="879633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400"/>
              <a:t>Legal pluralism as regulated in Law No. 12 Year 2011. According to this statute, the ranks of legislation in Indonesian legal system is stated as follows:</a:t>
            </a:r>
            <a:br>
              <a:rPr lang="id-ID" altLang="en-US" sz="2400"/>
            </a:br>
            <a:r>
              <a:rPr lang="id-ID" altLang="en-US" sz="2400"/>
              <a:t>1. the 1945 Constitution;</a:t>
            </a:r>
          </a:p>
          <a:p>
            <a:pPr eaLnBrk="1" hangingPunct="1"/>
            <a:r>
              <a:rPr lang="id-ID" altLang="en-US" sz="2400"/>
              <a:t>2. Legislation / Regilation by MPR (Ketetapan MPR)</a:t>
            </a:r>
            <a:br>
              <a:rPr lang="id-ID" altLang="en-US" sz="2400"/>
            </a:br>
            <a:r>
              <a:rPr lang="id-ID" altLang="en-US" sz="2400"/>
              <a:t>3. statute or government regulation in law of statute;</a:t>
            </a:r>
            <a:br>
              <a:rPr lang="id-ID" altLang="en-US" sz="2400"/>
            </a:br>
            <a:r>
              <a:rPr lang="id-ID" altLang="en-US" sz="2400"/>
              <a:t>4. government regulation;</a:t>
            </a:r>
          </a:p>
          <a:p>
            <a:pPr eaLnBrk="1" hangingPunct="1"/>
            <a:r>
              <a:rPr lang="id-ID" altLang="en-US" sz="2400"/>
              <a:t>5. presidential regulation;</a:t>
            </a:r>
            <a:br>
              <a:rPr lang="id-ID" altLang="en-US" sz="2400"/>
            </a:br>
            <a:r>
              <a:rPr lang="id-ID" altLang="en-US" sz="2400"/>
              <a:t>6. regional regulation.</a:t>
            </a:r>
            <a:br>
              <a:rPr lang="id-ID" altLang="en-US" sz="2400"/>
            </a:br>
            <a:r>
              <a:rPr lang="id-ID" altLang="en-US" sz="2400"/>
              <a:t>Regional regulation can be emerged in three levels, province (provinsi), region/city (kabupaten/kota), and village (desa). Accordingly, there are three kinds of regulation: (1) provincial regulation, (2) regulation of the regent/mayor, and (3) village-governmental regulation.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3"/>
          <p:cNvSpPr>
            <a:spLocks/>
          </p:cNvSpPr>
          <p:nvPr/>
        </p:nvSpPr>
        <p:spPr bwMode="auto">
          <a:xfrm>
            <a:off x="6172201" y="1239254"/>
            <a:ext cx="5484819" cy="4607870"/>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solidFill>
            <a:schemeClr val="accent1">
              <a:alpha val="36000"/>
            </a:schemeClr>
          </a:solidFill>
          <a:ln w="9525">
            <a:noFill/>
            <a:round/>
            <a:headEnd/>
            <a:tailEnd/>
          </a:ln>
          <a:scene3d>
            <a:camera prst="orthographicFront"/>
            <a:lightRig rig="flood" dir="t"/>
          </a:scene3d>
        </p:spPr>
        <p:txBody>
          <a:bodyPr/>
          <a:lstStyle/>
          <a:p>
            <a:pPr fontAlgn="auto">
              <a:spcBef>
                <a:spcPts val="0"/>
              </a:spcBef>
              <a:spcAft>
                <a:spcPts val="0"/>
              </a:spcAft>
              <a:defRPr/>
            </a:pPr>
            <a:endParaRPr lang="en-US">
              <a:solidFill>
                <a:prstClr val="black"/>
              </a:solidFill>
              <a:latin typeface="Calibri"/>
            </a:endParaRPr>
          </a:p>
        </p:txBody>
      </p:sp>
      <p:sp>
        <p:nvSpPr>
          <p:cNvPr id="11" name="Rectangle 10"/>
          <p:cNvSpPr>
            <a:spLocks noChangeArrowheads="1"/>
          </p:cNvSpPr>
          <p:nvPr/>
        </p:nvSpPr>
        <p:spPr bwMode="auto">
          <a:xfrm>
            <a:off x="1149350" y="3276600"/>
            <a:ext cx="29241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000" b="1">
                <a:latin typeface="Franklin Gothic Book" panose="020B0503020102020204" pitchFamily="34" charset="0"/>
              </a:rPr>
              <a:t>Konstitusi Indoensia memberi ruang  dan dasar falsafah Panasila; Pengakuan HAM, Pengaturan Otonomi Daerah, sistem demokrasi  yg berkembang;</a:t>
            </a:r>
          </a:p>
          <a:p>
            <a:pPr eaLnBrk="1" hangingPunct="1"/>
            <a:r>
              <a:rPr lang="id-ID" altLang="en-US" sz="2000" b="1">
                <a:solidFill>
                  <a:srgbClr val="000000"/>
                </a:solidFill>
                <a:latin typeface="Franklin Gothic Book" panose="020B0503020102020204" pitchFamily="34" charset="0"/>
                <a:cs typeface="Arial" panose="020B0604020202020204" pitchFamily="34" charset="0"/>
              </a:rPr>
              <a:t>Juga </a:t>
            </a:r>
            <a:r>
              <a:rPr lang="id-ID" altLang="en-US" sz="2000" b="1">
                <a:latin typeface="Franklin Gothic Book" panose="020B0503020102020204" pitchFamily="34" charset="0"/>
                <a:cs typeface="Arial" panose="020B0604020202020204" pitchFamily="34" charset="0"/>
              </a:rPr>
              <a:t>Bhineka Tuggal Ika</a:t>
            </a:r>
          </a:p>
        </p:txBody>
      </p:sp>
      <p:sp>
        <p:nvSpPr>
          <p:cNvPr id="12" name="Rectangle 11"/>
          <p:cNvSpPr>
            <a:spLocks noChangeArrowheads="1"/>
          </p:cNvSpPr>
          <p:nvPr/>
        </p:nvSpPr>
        <p:spPr bwMode="auto">
          <a:xfrm>
            <a:off x="4957763" y="3411538"/>
            <a:ext cx="27320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000" b="1">
                <a:latin typeface="Franklin Gothic Book" panose="020B0503020102020204" pitchFamily="34" charset="0"/>
              </a:rPr>
              <a:t>Faktor Sejarah (masa lalau)  dan Masa Kini (Isu gobal,= Teroris, Ekonomi syariah, perbankan syariah, dll)</a:t>
            </a:r>
            <a:endParaRPr lang="id-ID" altLang="en-US" sz="2000" b="1">
              <a:solidFill>
                <a:srgbClr val="000000"/>
              </a:solidFill>
              <a:latin typeface="Franklin Gothic Book" panose="020B0503020102020204" pitchFamily="34" charset="0"/>
            </a:endParaRPr>
          </a:p>
        </p:txBody>
      </p:sp>
      <p:grpSp>
        <p:nvGrpSpPr>
          <p:cNvPr id="3" name="Group 35"/>
          <p:cNvGrpSpPr>
            <a:grpSpLocks/>
          </p:cNvGrpSpPr>
          <p:nvPr/>
        </p:nvGrpSpPr>
        <p:grpSpPr bwMode="auto">
          <a:xfrm>
            <a:off x="49213" y="2865438"/>
            <a:ext cx="1265237" cy="1450975"/>
            <a:chOff x="332489" y="2702983"/>
            <a:chExt cx="1265237" cy="1452033"/>
          </a:xfrm>
        </p:grpSpPr>
        <p:graphicFrame>
          <p:nvGraphicFramePr>
            <p:cNvPr id="3076" name="Chart 6"/>
            <p:cNvGraphicFramePr>
              <a:graphicFrameLocks/>
            </p:cNvGraphicFramePr>
            <p:nvPr/>
          </p:nvGraphicFramePr>
          <p:xfrm>
            <a:off x="332489" y="2702983"/>
            <a:ext cx="1265237" cy="1452033"/>
          </p:xfrm>
          <a:graphic>
            <a:graphicData uri="http://schemas.openxmlformats.org/presentationml/2006/ole">
              <mc:AlternateContent xmlns:mc="http://schemas.openxmlformats.org/markup-compatibility/2006">
                <mc:Choice xmlns:v="urn:schemas-microsoft-com:vml" Requires="v">
                  <p:oleObj spid="_x0000_s3095" r:id="rId4" imgW="1261981" imgH="1457070" progId="Excel.Sheet.8">
                    <p:embed/>
                  </p:oleObj>
                </mc:Choice>
                <mc:Fallback>
                  <p:oleObj r:id="rId4" imgW="1261981" imgH="1457070"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89"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7"/>
            <p:cNvSpPr/>
            <p:nvPr/>
          </p:nvSpPr>
          <p:spPr>
            <a:xfrm>
              <a:off x="548389" y="3344801"/>
              <a:ext cx="850900" cy="503604"/>
            </a:xfrm>
            <a:prstGeom prst="rect">
              <a:avLst/>
            </a:prstGeom>
          </p:spPr>
          <p:txBody>
            <a:bodyPr>
              <a:spAutoFit/>
            </a:bodyPr>
            <a:lstStyle/>
            <a:p>
              <a:pPr algn="ctr" fontAlgn="auto">
                <a:spcBef>
                  <a:spcPts val="0"/>
                </a:spcBef>
                <a:spcAft>
                  <a:spcPts val="0"/>
                </a:spcAft>
                <a:defRPr/>
              </a:pPr>
              <a:r>
                <a:rPr lang="id-ID" sz="4000" b="1" spc="-150" baseline="30000" dirty="0">
                  <a:solidFill>
                    <a:prstClr val="black">
                      <a:lumMod val="75000"/>
                      <a:lumOff val="25000"/>
                    </a:prstClr>
                  </a:solidFill>
                  <a:latin typeface="Arial Black" pitchFamily="34" charset="0"/>
                  <a:cs typeface="Arial" panose="020B0604020202020204" pitchFamily="34" charset="0"/>
                </a:rPr>
                <a:t>a</a:t>
              </a:r>
              <a:endParaRPr lang="en-US" sz="4000" b="1" baseline="30000" dirty="0">
                <a:solidFill>
                  <a:prstClr val="black"/>
                </a:solidFill>
                <a:latin typeface="Arial Black" pitchFamily="34" charset="0"/>
              </a:endParaRPr>
            </a:p>
          </p:txBody>
        </p:sp>
      </p:grpSp>
      <p:grpSp>
        <p:nvGrpSpPr>
          <p:cNvPr id="4" name="Group 39"/>
          <p:cNvGrpSpPr>
            <a:grpSpLocks/>
          </p:cNvGrpSpPr>
          <p:nvPr/>
        </p:nvGrpSpPr>
        <p:grpSpPr bwMode="auto">
          <a:xfrm>
            <a:off x="3876675" y="2836863"/>
            <a:ext cx="1265238" cy="1450975"/>
            <a:chOff x="3716954" y="2702983"/>
            <a:chExt cx="1265237" cy="1452033"/>
          </a:xfrm>
        </p:grpSpPr>
        <p:graphicFrame>
          <p:nvGraphicFramePr>
            <p:cNvPr id="3075" name="Chart 8"/>
            <p:cNvGraphicFramePr>
              <a:graphicFrameLocks/>
            </p:cNvGraphicFramePr>
            <p:nvPr/>
          </p:nvGraphicFramePr>
          <p:xfrm>
            <a:off x="3716954" y="2702983"/>
            <a:ext cx="1265237" cy="1452033"/>
          </p:xfrm>
          <a:graphic>
            <a:graphicData uri="http://schemas.openxmlformats.org/presentationml/2006/ole">
              <mc:AlternateContent xmlns:mc="http://schemas.openxmlformats.org/markup-compatibility/2006">
                <mc:Choice xmlns:v="urn:schemas-microsoft-com:vml" Requires="v">
                  <p:oleObj spid="_x0000_s3096" r:id="rId6" imgW="1261981" imgH="1457070" progId="Excel.Sheet.8">
                    <p:embed/>
                  </p:oleObj>
                </mc:Choice>
                <mc:Fallback>
                  <p:oleObj r:id="rId6" imgW="1261981" imgH="1457070" progId="Excel.Sheet.8">
                    <p:embed/>
                    <p:pic>
                      <p:nvPicPr>
                        <p:cNvPr id="0" name="Char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954"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3950317" y="3344801"/>
              <a:ext cx="850899" cy="503604"/>
            </a:xfrm>
            <a:prstGeom prst="rect">
              <a:avLst/>
            </a:prstGeom>
          </p:spPr>
          <p:txBody>
            <a:bodyPr>
              <a:spAutoFit/>
            </a:bodyPr>
            <a:lstStyle/>
            <a:p>
              <a:pPr algn="ctr" fontAlgn="auto">
                <a:spcBef>
                  <a:spcPts val="0"/>
                </a:spcBef>
                <a:spcAft>
                  <a:spcPts val="0"/>
                </a:spcAft>
                <a:defRPr/>
              </a:pPr>
              <a:r>
                <a:rPr lang="id-ID" sz="4000" b="1" spc="-150" baseline="30000" dirty="0">
                  <a:solidFill>
                    <a:prstClr val="black">
                      <a:lumMod val="75000"/>
                      <a:lumOff val="25000"/>
                    </a:prstClr>
                  </a:solidFill>
                  <a:latin typeface="Arial Black" pitchFamily="34" charset="0"/>
                  <a:cs typeface="Arial" panose="020B0604020202020204" pitchFamily="34" charset="0"/>
                </a:rPr>
                <a:t>b</a:t>
              </a:r>
              <a:endParaRPr lang="en-US" sz="4000" b="1" baseline="30000" dirty="0">
                <a:solidFill>
                  <a:prstClr val="black"/>
                </a:solidFill>
                <a:latin typeface="Arial Black" pitchFamily="34" charset="0"/>
              </a:endParaRPr>
            </a:p>
          </p:txBody>
        </p:sp>
      </p:grpSp>
      <p:grpSp>
        <p:nvGrpSpPr>
          <p:cNvPr id="3082" name="Group 35"/>
          <p:cNvGrpSpPr>
            <a:grpSpLocks/>
          </p:cNvGrpSpPr>
          <p:nvPr/>
        </p:nvGrpSpPr>
        <p:grpSpPr bwMode="auto">
          <a:xfrm>
            <a:off x="0" y="6434138"/>
            <a:ext cx="12192000" cy="423862"/>
            <a:chOff x="0" y="6434667"/>
            <a:chExt cx="12192000" cy="423333"/>
          </a:xfrm>
        </p:grpSpPr>
        <p:sp>
          <p:nvSpPr>
            <p:cNvPr id="37" name="Rectangle 3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92" name="TextBox 37"/>
            <p:cNvSpPr txBox="1">
              <a:spLocks noChangeArrowheads="1"/>
            </p:cNvSpPr>
            <p:nvPr/>
          </p:nvSpPr>
          <p:spPr bwMode="auto">
            <a:xfrm>
              <a:off x="80189" y="6461667"/>
              <a:ext cx="2995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sz="1000" b="1">
                <a:solidFill>
                  <a:srgbClr val="FFFFFF"/>
                </a:solidFill>
                <a:latin typeface="Arial Narrow" panose="020B0606020202030204" pitchFamily="34" charset="0"/>
              </a:endParaRPr>
            </a:p>
          </p:txBody>
        </p:sp>
      </p:grpSp>
      <p:grpSp>
        <p:nvGrpSpPr>
          <p:cNvPr id="6" name="Group 39"/>
          <p:cNvGrpSpPr>
            <a:grpSpLocks/>
          </p:cNvGrpSpPr>
          <p:nvPr/>
        </p:nvGrpSpPr>
        <p:grpSpPr bwMode="auto">
          <a:xfrm>
            <a:off x="7408863" y="2859088"/>
            <a:ext cx="1265237" cy="1450975"/>
            <a:chOff x="3716954" y="2702983"/>
            <a:chExt cx="1265237" cy="1452033"/>
          </a:xfrm>
        </p:grpSpPr>
        <p:graphicFrame>
          <p:nvGraphicFramePr>
            <p:cNvPr id="3074" name="Object 4"/>
            <p:cNvGraphicFramePr>
              <a:graphicFrameLocks/>
            </p:cNvGraphicFramePr>
            <p:nvPr/>
          </p:nvGraphicFramePr>
          <p:xfrm>
            <a:off x="3716954" y="2702983"/>
            <a:ext cx="1265237" cy="1452033"/>
          </p:xfrm>
          <a:graphic>
            <a:graphicData uri="http://schemas.openxmlformats.org/presentationml/2006/ole">
              <mc:AlternateContent xmlns:mc="http://schemas.openxmlformats.org/markup-compatibility/2006">
                <mc:Choice xmlns:v="urn:schemas-microsoft-com:vml" Requires="v">
                  <p:oleObj spid="_x0000_s3097" r:id="rId8" imgW="1261981" imgH="1457070" progId="Excel.Sheet.8">
                    <p:embed/>
                  </p:oleObj>
                </mc:Choice>
                <mc:Fallback>
                  <p:oleObj r:id="rId8" imgW="1261981" imgH="1457070" progId="Excel.Sheet.8">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954"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Rectangle 37"/>
            <p:cNvSpPr/>
            <p:nvPr/>
          </p:nvSpPr>
          <p:spPr>
            <a:xfrm>
              <a:off x="3936029" y="3360687"/>
              <a:ext cx="850900" cy="503604"/>
            </a:xfrm>
            <a:prstGeom prst="rect">
              <a:avLst/>
            </a:prstGeom>
          </p:spPr>
          <p:txBody>
            <a:bodyPr>
              <a:spAutoFit/>
            </a:bodyPr>
            <a:lstStyle/>
            <a:p>
              <a:pPr algn="ctr" fontAlgn="auto">
                <a:spcBef>
                  <a:spcPts val="0"/>
                </a:spcBef>
                <a:spcAft>
                  <a:spcPts val="0"/>
                </a:spcAft>
                <a:defRPr/>
              </a:pPr>
              <a:r>
                <a:rPr lang="id-ID" sz="4000" spc="-150" baseline="30000" dirty="0">
                  <a:solidFill>
                    <a:prstClr val="black">
                      <a:lumMod val="75000"/>
                      <a:lumOff val="25000"/>
                    </a:prstClr>
                  </a:solidFill>
                  <a:latin typeface="Arial Black" pitchFamily="34" charset="0"/>
                  <a:cs typeface="Arial" panose="020B0604020202020204" pitchFamily="34" charset="0"/>
                </a:rPr>
                <a:t>c</a:t>
              </a:r>
              <a:endParaRPr lang="en-US" sz="4000" baseline="30000" dirty="0">
                <a:solidFill>
                  <a:prstClr val="black"/>
                </a:solidFill>
                <a:latin typeface="Arial Black" pitchFamily="34" charset="0"/>
              </a:endParaRPr>
            </a:p>
          </p:txBody>
        </p:sp>
      </p:grpSp>
      <p:sp>
        <p:nvSpPr>
          <p:cNvPr id="39" name="Rectangle 38"/>
          <p:cNvSpPr>
            <a:spLocks noChangeArrowheads="1"/>
          </p:cNvSpPr>
          <p:nvPr/>
        </p:nvSpPr>
        <p:spPr bwMode="auto">
          <a:xfrm>
            <a:off x="8743950" y="3352800"/>
            <a:ext cx="23193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000" b="1">
                <a:latin typeface="Franklin Gothic Book" panose="020B0503020102020204" pitchFamily="34" charset="0"/>
              </a:rPr>
              <a:t>Islam agama mayoritas penduduk Indenesia dan diakui agama-agama lain</a:t>
            </a:r>
            <a:endParaRPr lang="id-ID" altLang="en-US" sz="2000" b="1">
              <a:solidFill>
                <a:srgbClr val="0033CC"/>
              </a:solidFill>
              <a:latin typeface="Franklin Gothic Book" panose="020B0503020102020204" pitchFamily="34" charset="0"/>
              <a:cs typeface="Arial" panose="020B0604020202020204" pitchFamily="34" charset="0"/>
            </a:endParaRPr>
          </a:p>
        </p:txBody>
      </p:sp>
      <p:sp>
        <p:nvSpPr>
          <p:cNvPr id="3085" name="TextBox 37"/>
          <p:cNvSpPr txBox="1">
            <a:spLocks noChangeArrowheads="1"/>
          </p:cNvSpPr>
          <p:nvPr/>
        </p:nvSpPr>
        <p:spPr bwMode="auto">
          <a:xfrm>
            <a:off x="17463" y="6543675"/>
            <a:ext cx="2995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1000" b="1">
                <a:solidFill>
                  <a:srgbClr val="FFFFFF"/>
                </a:solidFill>
                <a:latin typeface="Arial Narrow" panose="020B0606020202030204" pitchFamily="34" charset="0"/>
              </a:rPr>
              <a:t>Tongat : Presentasi </a:t>
            </a:r>
            <a:endParaRPr lang="en-US" altLang="en-US" sz="1000" b="1">
              <a:solidFill>
                <a:srgbClr val="FFFFFF"/>
              </a:solidFill>
              <a:latin typeface="Arial Narrow" panose="020B0606020202030204" pitchFamily="34" charset="0"/>
            </a:endParaRPr>
          </a:p>
        </p:txBody>
      </p:sp>
      <p:pic>
        <p:nvPicPr>
          <p:cNvPr id="308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3" y="354013"/>
            <a:ext cx="6929438"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Rectangle 5"/>
          <p:cNvSpPr>
            <a:spLocks noChangeArrowheads="1"/>
          </p:cNvSpPr>
          <p:nvPr/>
        </p:nvSpPr>
        <p:spPr bwMode="auto">
          <a:xfrm>
            <a:off x="-4763" y="687388"/>
            <a:ext cx="894080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4400">
                <a:latin typeface="Franklin Gothic Book" panose="020B0503020102020204" pitchFamily="34" charset="0"/>
              </a:rPr>
              <a:t> Prospek peranan hukum Islam</a:t>
            </a:r>
            <a:r>
              <a:rPr lang="en-US" altLang="en-US" sz="4400">
                <a:latin typeface="Franklin Gothic Book" panose="020B0503020102020204" pitchFamily="34" charset="0"/>
              </a:rPr>
              <a:t> </a:t>
            </a:r>
            <a:endParaRPr lang="id-ID" altLang="en-US" sz="4400" b="1">
              <a:solidFill>
                <a:schemeClr val="bg1"/>
              </a:solidFill>
              <a:latin typeface="Franklin Gothic Book" panose="020B0503020102020204" pitchFamily="34" charset="0"/>
              <a:ea typeface="SimSun" panose="02010600030101010101" pitchFamily="2" charset="-122"/>
              <a:cs typeface="Arial" panose="020B0604020202020204" pitchFamily="34" charset="0"/>
            </a:endParaRPr>
          </a:p>
        </p:txBody>
      </p:sp>
      <p:sp>
        <p:nvSpPr>
          <p:cNvPr id="8" name="Striped Right Arrow 7"/>
          <p:cNvSpPr/>
          <p:nvPr/>
        </p:nvSpPr>
        <p:spPr>
          <a:xfrm rot="5400000">
            <a:off x="774701" y="835025"/>
            <a:ext cx="690562" cy="20780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089" name="TextBox 8"/>
          <p:cNvSpPr txBox="1">
            <a:spLocks noChangeArrowheads="1"/>
          </p:cNvSpPr>
          <p:nvPr/>
        </p:nvSpPr>
        <p:spPr bwMode="auto">
          <a:xfrm>
            <a:off x="-30163" y="2212975"/>
            <a:ext cx="854392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d-ID" altLang="en-US" sz="2800">
                <a:latin typeface="Franklin Gothic Book" panose="020B0503020102020204" pitchFamily="34" charset="0"/>
              </a:rPr>
              <a:t>T</a:t>
            </a:r>
            <a:r>
              <a:rPr lang="en-US" altLang="en-US" sz="2800">
                <a:latin typeface="Franklin Gothic Book" panose="020B0503020102020204" pitchFamily="34" charset="0"/>
              </a:rPr>
              <a:t>he </a:t>
            </a:r>
            <a:r>
              <a:rPr lang="id-ID" altLang="en-US" sz="2800">
                <a:latin typeface="Franklin Gothic Book" panose="020B0503020102020204" pitchFamily="34" charset="0"/>
              </a:rPr>
              <a:t>role Islamic Law in Indonesia</a:t>
            </a:r>
            <a:r>
              <a:rPr lang="en-US" altLang="en-US" sz="2800">
                <a:latin typeface="Franklin Gothic Book" panose="020B0503020102020204" pitchFamily="34" charset="0"/>
              </a:rPr>
              <a:t> </a:t>
            </a:r>
            <a:endParaRPr lang="id-ID" altLang="en-US" sz="1600">
              <a:solidFill>
                <a:srgbClr val="C00000"/>
              </a:solidFill>
              <a:latin typeface="Franklin Gothic Book" panose="020B05030201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2)">
                                      <p:cBhvr>
                                        <p:cTn id="16" dur="500"/>
                                        <p:tgtEl>
                                          <p:spTgt spid="4"/>
                                        </p:tgtEl>
                                      </p:cBhvr>
                                    </p:animEffect>
                                  </p:childTnLst>
                                </p:cTn>
                              </p:par>
                            </p:childTnLst>
                          </p:cTn>
                        </p:par>
                        <p:par>
                          <p:cTn id="17" fill="hold" nodeType="afterGroup">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Left)">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2)">
                                      <p:cBhvr>
                                        <p:cTn id="25" dur="500"/>
                                        <p:tgtEl>
                                          <p:spTgt spid="6"/>
                                        </p:tgtEl>
                                      </p:cBhvr>
                                    </p:animEffect>
                                  </p:childTnLst>
                                </p:cTn>
                              </p:par>
                            </p:childTnLst>
                          </p:cTn>
                        </p:par>
                        <p:par>
                          <p:cTn id="26" fill="hold" nodeType="afterGroup">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slide(fromLeft)">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3"/>
          <p:cNvSpPr>
            <a:spLocks/>
          </p:cNvSpPr>
          <p:nvPr/>
        </p:nvSpPr>
        <p:spPr bwMode="auto">
          <a:xfrm>
            <a:off x="6172201" y="1239254"/>
            <a:ext cx="5484819" cy="4607870"/>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solidFill>
            <a:schemeClr val="accent1">
              <a:alpha val="36000"/>
            </a:schemeClr>
          </a:solidFill>
          <a:ln w="9525">
            <a:noFill/>
            <a:round/>
            <a:headEnd/>
            <a:tailEnd/>
          </a:ln>
          <a:scene3d>
            <a:camera prst="orthographicFront"/>
            <a:lightRig rig="flood" dir="t"/>
          </a:scene3d>
        </p:spPr>
        <p:txBody>
          <a:bodyPr/>
          <a:lstStyle/>
          <a:p>
            <a:pPr fontAlgn="auto">
              <a:spcBef>
                <a:spcPts val="0"/>
              </a:spcBef>
              <a:spcAft>
                <a:spcPts val="0"/>
              </a:spcAft>
              <a:defRPr/>
            </a:pPr>
            <a:endParaRPr lang="en-US">
              <a:solidFill>
                <a:prstClr val="black"/>
              </a:solidFill>
              <a:latin typeface="Calibri"/>
            </a:endParaRPr>
          </a:p>
        </p:txBody>
      </p:sp>
      <p:sp>
        <p:nvSpPr>
          <p:cNvPr id="11" name="Rectangle 10"/>
          <p:cNvSpPr>
            <a:spLocks noChangeArrowheads="1"/>
          </p:cNvSpPr>
          <p:nvPr/>
        </p:nvSpPr>
        <p:spPr bwMode="auto">
          <a:xfrm>
            <a:off x="1149350" y="2403475"/>
            <a:ext cx="26543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000" b="1">
                <a:latin typeface="Franklin Gothic Book" panose="020B0503020102020204" pitchFamily="34" charset="0"/>
              </a:rPr>
              <a:t>Teori Pentaan Hukum Islam =  </a:t>
            </a:r>
          </a:p>
          <a:p>
            <a:pPr eaLnBrk="1" hangingPunct="1"/>
            <a:r>
              <a:rPr lang="id-ID" altLang="en-US" sz="2000" b="1">
                <a:latin typeface="Franklin Gothic Book" panose="020B0503020102020204" pitchFamily="34" charset="0"/>
              </a:rPr>
              <a:t>Hk islam mengikat secara utuh kepada pemeluknya ( aspek hk ubudiyah dan muamalah), doktrin</a:t>
            </a:r>
            <a:endParaRPr lang="id-ID" altLang="en-US" sz="2000" b="1">
              <a:solidFill>
                <a:srgbClr val="000000"/>
              </a:solidFill>
              <a:latin typeface="Franklin Gothic Book" panose="020B0503020102020204" pitchFamily="34" charset="0"/>
              <a:cs typeface="Arial" panose="020B0604020202020204" pitchFamily="34" charset="0"/>
            </a:endParaRPr>
          </a:p>
        </p:txBody>
      </p:sp>
      <p:sp>
        <p:nvSpPr>
          <p:cNvPr id="12" name="Rectangle 11"/>
          <p:cNvSpPr>
            <a:spLocks noChangeArrowheads="1"/>
          </p:cNvSpPr>
          <p:nvPr/>
        </p:nvSpPr>
        <p:spPr bwMode="auto">
          <a:xfrm>
            <a:off x="4197350" y="2909888"/>
            <a:ext cx="28575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Franklin Gothic Book" panose="020B0503020102020204" pitchFamily="34" charset="0"/>
              </a:rPr>
              <a:t>T</a:t>
            </a:r>
            <a:r>
              <a:rPr lang="id-ID" altLang="en-US" sz="2000" b="1">
                <a:latin typeface="Franklin Gothic Book" panose="020B0503020102020204" pitchFamily="34" charset="0"/>
              </a:rPr>
              <a:t>eori Receptie = Teori penerimaan Kewenangan Hukum =  hk Islam mengikat bagi org Islam apabila telah diterima sbg hukum adat.  Hk Islam yg menjadi hk Adat ( C.H. Hurgoronje, van Vollenhoven, Ter Har)</a:t>
            </a:r>
            <a:endParaRPr lang="id-ID" altLang="en-US" sz="2000" b="1">
              <a:solidFill>
                <a:srgbClr val="000000"/>
              </a:solidFill>
              <a:latin typeface="Franklin Gothic Book" panose="020B0503020102020204" pitchFamily="34" charset="0"/>
            </a:endParaRPr>
          </a:p>
        </p:txBody>
      </p:sp>
      <p:grpSp>
        <p:nvGrpSpPr>
          <p:cNvPr id="3" name="Group 35"/>
          <p:cNvGrpSpPr>
            <a:grpSpLocks/>
          </p:cNvGrpSpPr>
          <p:nvPr/>
        </p:nvGrpSpPr>
        <p:grpSpPr bwMode="auto">
          <a:xfrm>
            <a:off x="69850" y="1722438"/>
            <a:ext cx="1265238" cy="1450975"/>
            <a:chOff x="332489" y="2702983"/>
            <a:chExt cx="1265237" cy="1452033"/>
          </a:xfrm>
        </p:grpSpPr>
        <p:graphicFrame>
          <p:nvGraphicFramePr>
            <p:cNvPr id="4100" name="Chart 6"/>
            <p:cNvGraphicFramePr>
              <a:graphicFrameLocks/>
            </p:cNvGraphicFramePr>
            <p:nvPr/>
          </p:nvGraphicFramePr>
          <p:xfrm>
            <a:off x="332489" y="2702983"/>
            <a:ext cx="1265237" cy="1452033"/>
          </p:xfrm>
          <a:graphic>
            <a:graphicData uri="http://schemas.openxmlformats.org/presentationml/2006/ole">
              <mc:AlternateContent xmlns:mc="http://schemas.openxmlformats.org/markup-compatibility/2006">
                <mc:Choice xmlns:v="urn:schemas-microsoft-com:vml" Requires="v">
                  <p:oleObj spid="_x0000_s4118" r:id="rId4" imgW="1261981" imgH="1457070" progId="Excel.Sheet.8">
                    <p:embed/>
                  </p:oleObj>
                </mc:Choice>
                <mc:Fallback>
                  <p:oleObj r:id="rId4" imgW="1261981" imgH="1457070"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89"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7"/>
            <p:cNvSpPr/>
            <p:nvPr/>
          </p:nvSpPr>
          <p:spPr>
            <a:xfrm>
              <a:off x="548389" y="3344801"/>
              <a:ext cx="850899" cy="503604"/>
            </a:xfrm>
            <a:prstGeom prst="rect">
              <a:avLst/>
            </a:prstGeom>
          </p:spPr>
          <p:txBody>
            <a:bodyPr>
              <a:spAutoFit/>
            </a:bodyPr>
            <a:lstStyle/>
            <a:p>
              <a:pPr algn="ctr" fontAlgn="auto">
                <a:spcBef>
                  <a:spcPts val="0"/>
                </a:spcBef>
                <a:spcAft>
                  <a:spcPts val="0"/>
                </a:spcAft>
                <a:defRPr/>
              </a:pPr>
              <a:r>
                <a:rPr lang="id-ID" sz="4000" b="1" spc="-150" baseline="30000" dirty="0">
                  <a:solidFill>
                    <a:prstClr val="black">
                      <a:lumMod val="75000"/>
                      <a:lumOff val="25000"/>
                    </a:prstClr>
                  </a:solidFill>
                  <a:latin typeface="Arial Black" pitchFamily="34" charset="0"/>
                  <a:cs typeface="Arial" panose="020B0604020202020204" pitchFamily="34" charset="0"/>
                </a:rPr>
                <a:t>a</a:t>
              </a:r>
              <a:endParaRPr lang="en-US" sz="4000" b="1" baseline="30000" dirty="0">
                <a:solidFill>
                  <a:prstClr val="black"/>
                </a:solidFill>
                <a:latin typeface="Arial Black" pitchFamily="34" charset="0"/>
              </a:endParaRPr>
            </a:p>
          </p:txBody>
        </p:sp>
      </p:grpSp>
      <p:grpSp>
        <p:nvGrpSpPr>
          <p:cNvPr id="4" name="Group 39"/>
          <p:cNvGrpSpPr>
            <a:grpSpLocks/>
          </p:cNvGrpSpPr>
          <p:nvPr/>
        </p:nvGrpSpPr>
        <p:grpSpPr bwMode="auto">
          <a:xfrm>
            <a:off x="3814763" y="1766888"/>
            <a:ext cx="1265237" cy="1316037"/>
            <a:chOff x="3716954" y="2702983"/>
            <a:chExt cx="1265237" cy="1452033"/>
          </a:xfrm>
        </p:grpSpPr>
        <p:graphicFrame>
          <p:nvGraphicFramePr>
            <p:cNvPr id="4099" name="Chart 8"/>
            <p:cNvGraphicFramePr>
              <a:graphicFrameLocks/>
            </p:cNvGraphicFramePr>
            <p:nvPr/>
          </p:nvGraphicFramePr>
          <p:xfrm>
            <a:off x="3716954" y="2702983"/>
            <a:ext cx="1265237" cy="1452033"/>
          </p:xfrm>
          <a:graphic>
            <a:graphicData uri="http://schemas.openxmlformats.org/presentationml/2006/ole">
              <mc:AlternateContent xmlns:mc="http://schemas.openxmlformats.org/markup-compatibility/2006">
                <mc:Choice xmlns:v="urn:schemas-microsoft-com:vml" Requires="v">
                  <p:oleObj spid="_x0000_s4119" r:id="rId6" imgW="1261981" imgH="1457070" progId="Excel.Sheet.8">
                    <p:embed/>
                  </p:oleObj>
                </mc:Choice>
                <mc:Fallback>
                  <p:oleObj r:id="rId6" imgW="1261981" imgH="1457070" progId="Excel.Sheet.8">
                    <p:embed/>
                    <p:pic>
                      <p:nvPicPr>
                        <p:cNvPr id="0" name="Char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954"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3950316" y="3344050"/>
              <a:ext cx="850900" cy="504446"/>
            </a:xfrm>
            <a:prstGeom prst="rect">
              <a:avLst/>
            </a:prstGeom>
          </p:spPr>
          <p:txBody>
            <a:bodyPr>
              <a:spAutoFit/>
            </a:bodyPr>
            <a:lstStyle/>
            <a:p>
              <a:pPr algn="ctr" fontAlgn="auto">
                <a:spcBef>
                  <a:spcPts val="0"/>
                </a:spcBef>
                <a:spcAft>
                  <a:spcPts val="0"/>
                </a:spcAft>
                <a:defRPr/>
              </a:pPr>
              <a:r>
                <a:rPr lang="id-ID" sz="4000" b="1" spc="-150" baseline="30000" dirty="0">
                  <a:solidFill>
                    <a:prstClr val="black">
                      <a:lumMod val="75000"/>
                      <a:lumOff val="25000"/>
                    </a:prstClr>
                  </a:solidFill>
                  <a:latin typeface="Arial Black" pitchFamily="34" charset="0"/>
                  <a:cs typeface="Arial" panose="020B0604020202020204" pitchFamily="34" charset="0"/>
                </a:rPr>
                <a:t>b</a:t>
              </a:r>
              <a:endParaRPr lang="en-US" sz="4000" b="1" baseline="30000" dirty="0">
                <a:solidFill>
                  <a:prstClr val="black"/>
                </a:solidFill>
                <a:latin typeface="Arial Black" pitchFamily="34" charset="0"/>
              </a:endParaRPr>
            </a:p>
          </p:txBody>
        </p:sp>
      </p:grpSp>
      <p:grpSp>
        <p:nvGrpSpPr>
          <p:cNvPr id="4106" name="Group 35"/>
          <p:cNvGrpSpPr>
            <a:grpSpLocks/>
          </p:cNvGrpSpPr>
          <p:nvPr/>
        </p:nvGrpSpPr>
        <p:grpSpPr bwMode="auto">
          <a:xfrm>
            <a:off x="0" y="6434138"/>
            <a:ext cx="12192000" cy="423862"/>
            <a:chOff x="0" y="6434667"/>
            <a:chExt cx="12192000" cy="423333"/>
          </a:xfrm>
        </p:grpSpPr>
        <p:sp>
          <p:nvSpPr>
            <p:cNvPr id="37" name="Rectangle 3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115" name="TextBox 37"/>
            <p:cNvSpPr txBox="1">
              <a:spLocks noChangeArrowheads="1"/>
            </p:cNvSpPr>
            <p:nvPr/>
          </p:nvSpPr>
          <p:spPr bwMode="auto">
            <a:xfrm>
              <a:off x="80189" y="6461667"/>
              <a:ext cx="2995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sz="1000" b="1">
                <a:solidFill>
                  <a:srgbClr val="FFFFFF"/>
                </a:solidFill>
                <a:latin typeface="Arial Narrow" panose="020B0606020202030204" pitchFamily="34" charset="0"/>
              </a:endParaRPr>
            </a:p>
          </p:txBody>
        </p:sp>
      </p:grpSp>
      <p:grpSp>
        <p:nvGrpSpPr>
          <p:cNvPr id="6" name="Group 39"/>
          <p:cNvGrpSpPr>
            <a:grpSpLocks/>
          </p:cNvGrpSpPr>
          <p:nvPr/>
        </p:nvGrpSpPr>
        <p:grpSpPr bwMode="auto">
          <a:xfrm>
            <a:off x="6983413" y="1954213"/>
            <a:ext cx="1066800" cy="1295400"/>
            <a:chOff x="3716954" y="2702983"/>
            <a:chExt cx="1265237" cy="1452033"/>
          </a:xfrm>
        </p:grpSpPr>
        <p:graphicFrame>
          <p:nvGraphicFramePr>
            <p:cNvPr id="4098" name="Object 4"/>
            <p:cNvGraphicFramePr>
              <a:graphicFrameLocks/>
            </p:cNvGraphicFramePr>
            <p:nvPr/>
          </p:nvGraphicFramePr>
          <p:xfrm>
            <a:off x="3716954" y="2702983"/>
            <a:ext cx="1265237" cy="1452033"/>
          </p:xfrm>
          <a:graphic>
            <a:graphicData uri="http://schemas.openxmlformats.org/presentationml/2006/ole">
              <mc:AlternateContent xmlns:mc="http://schemas.openxmlformats.org/markup-compatibility/2006">
                <mc:Choice xmlns:v="urn:schemas-microsoft-com:vml" Requires="v">
                  <p:oleObj spid="_x0000_s4120" r:id="rId8" imgW="1261981" imgH="1457070" progId="Excel.Sheet.8">
                    <p:embed/>
                  </p:oleObj>
                </mc:Choice>
                <mc:Fallback>
                  <p:oleObj r:id="rId8" imgW="1261981" imgH="1457070" progId="Excel.Sheet.8">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954"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Rectangle 37"/>
            <p:cNvSpPr/>
            <p:nvPr/>
          </p:nvSpPr>
          <p:spPr>
            <a:xfrm>
              <a:off x="3935358" y="3361380"/>
              <a:ext cx="851023" cy="503584"/>
            </a:xfrm>
            <a:prstGeom prst="rect">
              <a:avLst/>
            </a:prstGeom>
          </p:spPr>
          <p:txBody>
            <a:bodyPr>
              <a:spAutoFit/>
            </a:bodyPr>
            <a:lstStyle/>
            <a:p>
              <a:pPr algn="ctr" fontAlgn="auto">
                <a:spcBef>
                  <a:spcPts val="0"/>
                </a:spcBef>
                <a:spcAft>
                  <a:spcPts val="0"/>
                </a:spcAft>
                <a:defRPr/>
              </a:pPr>
              <a:r>
                <a:rPr lang="id-ID" sz="4000" spc="-150" baseline="30000" dirty="0">
                  <a:solidFill>
                    <a:prstClr val="black">
                      <a:lumMod val="75000"/>
                      <a:lumOff val="25000"/>
                    </a:prstClr>
                  </a:solidFill>
                  <a:latin typeface="Arial Black" pitchFamily="34" charset="0"/>
                  <a:cs typeface="Arial" panose="020B0604020202020204" pitchFamily="34" charset="0"/>
                </a:rPr>
                <a:t>c</a:t>
              </a:r>
              <a:endParaRPr lang="en-US" sz="4000" baseline="30000" dirty="0">
                <a:solidFill>
                  <a:prstClr val="black"/>
                </a:solidFill>
                <a:latin typeface="Arial Black" pitchFamily="34" charset="0"/>
              </a:endParaRPr>
            </a:p>
          </p:txBody>
        </p:sp>
      </p:grpSp>
      <p:sp>
        <p:nvSpPr>
          <p:cNvPr id="39" name="Rectangle 38"/>
          <p:cNvSpPr>
            <a:spLocks noChangeArrowheads="1"/>
          </p:cNvSpPr>
          <p:nvPr/>
        </p:nvSpPr>
        <p:spPr bwMode="auto">
          <a:xfrm>
            <a:off x="8099425" y="2084388"/>
            <a:ext cx="37052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d-ID" altLang="en-US" sz="2000" b="1">
                <a:latin typeface="Franklin Gothic Book" panose="020B0503020102020204" pitchFamily="34" charset="0"/>
              </a:rPr>
              <a:t>Teori Receptio in Complexiu  Van Den Berg/S Keyers = hk Islam berlaku bagi org islam = Deandless Policy , bagi masy. Pribumi berlaku hk agamanya. Namun terbatas hk keluarga, hk waris dan perkawinan. Pd masa kolonial  berlaku pembagian jenis / golongan penduduk (Eropa, Timur Asing dan Pribumi. 163  IS)</a:t>
            </a:r>
            <a:endParaRPr lang="id-ID" altLang="en-US" sz="2000" b="1">
              <a:solidFill>
                <a:srgbClr val="0033CC"/>
              </a:solidFill>
              <a:latin typeface="Franklin Gothic Book" panose="020B0503020102020204" pitchFamily="34" charset="0"/>
              <a:cs typeface="Arial" panose="020B0604020202020204" pitchFamily="34" charset="0"/>
            </a:endParaRPr>
          </a:p>
        </p:txBody>
      </p:sp>
      <p:sp>
        <p:nvSpPr>
          <p:cNvPr id="4109" name="TextBox 37"/>
          <p:cNvSpPr txBox="1">
            <a:spLocks noChangeArrowheads="1"/>
          </p:cNvSpPr>
          <p:nvPr/>
        </p:nvSpPr>
        <p:spPr bwMode="auto">
          <a:xfrm>
            <a:off x="17463" y="6543675"/>
            <a:ext cx="2995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1000" b="1">
                <a:solidFill>
                  <a:srgbClr val="FFFFFF"/>
                </a:solidFill>
                <a:latin typeface="Arial Narrow" panose="020B0606020202030204" pitchFamily="34" charset="0"/>
              </a:rPr>
              <a:t>Tongat : Presentasi </a:t>
            </a:r>
            <a:endParaRPr lang="en-US" altLang="en-US" sz="1000" b="1">
              <a:solidFill>
                <a:srgbClr val="FFFFFF"/>
              </a:solidFill>
              <a:latin typeface="Arial Narrow" panose="020B0606020202030204" pitchFamily="34" charset="0"/>
            </a:endParaRPr>
          </a:p>
        </p:txBody>
      </p:sp>
      <p:pic>
        <p:nvPicPr>
          <p:cNvPr id="411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4013"/>
            <a:ext cx="11180763" cy="17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Rectangle 5"/>
          <p:cNvSpPr>
            <a:spLocks noChangeArrowheads="1"/>
          </p:cNvSpPr>
          <p:nvPr/>
        </p:nvSpPr>
        <p:spPr bwMode="auto">
          <a:xfrm>
            <a:off x="-4763" y="-227013"/>
            <a:ext cx="8566151"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4400" b="1">
                <a:solidFill>
                  <a:schemeClr val="bg1"/>
                </a:solidFill>
                <a:latin typeface="Franklin Gothic Book" panose="020B0503020102020204" pitchFamily="34" charset="0"/>
                <a:ea typeface="SimSun" panose="02010600030101010101" pitchFamily="2" charset="-122"/>
                <a:cs typeface="Arial" panose="020B0604020202020204" pitchFamily="34" charset="0"/>
              </a:rPr>
              <a:t>Teori penerimaan hk Islam </a:t>
            </a:r>
          </a:p>
          <a:p>
            <a:pPr eaLnBrk="1" hangingPunct="1"/>
            <a:r>
              <a:rPr lang="id-ID" altLang="en-US" sz="4400" b="1">
                <a:solidFill>
                  <a:schemeClr val="bg1"/>
                </a:solidFill>
                <a:latin typeface="Franklin Gothic Book" panose="020B0503020102020204" pitchFamily="34" charset="0"/>
                <a:ea typeface="SimSun" panose="02010600030101010101" pitchFamily="2" charset="-122"/>
                <a:cs typeface="Arial" panose="020B0604020202020204" pitchFamily="34" charset="0"/>
              </a:rPr>
              <a:t>di Indonesia</a:t>
            </a:r>
          </a:p>
        </p:txBody>
      </p:sp>
      <p:sp>
        <p:nvSpPr>
          <p:cNvPr id="8" name="Striped Right Arrow 7"/>
          <p:cNvSpPr/>
          <p:nvPr/>
        </p:nvSpPr>
        <p:spPr>
          <a:xfrm rot="5400000">
            <a:off x="774700" y="503238"/>
            <a:ext cx="690563" cy="20780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2)">
                                      <p:cBhvr>
                                        <p:cTn id="16" dur="500"/>
                                        <p:tgtEl>
                                          <p:spTgt spid="4"/>
                                        </p:tgtEl>
                                      </p:cBhvr>
                                    </p:animEffect>
                                  </p:childTnLst>
                                </p:cTn>
                              </p:par>
                            </p:childTnLst>
                          </p:cTn>
                        </p:par>
                        <p:par>
                          <p:cTn id="17" fill="hold" nodeType="afterGroup">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Left)">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2)">
                                      <p:cBhvr>
                                        <p:cTn id="25" dur="500"/>
                                        <p:tgtEl>
                                          <p:spTgt spid="6"/>
                                        </p:tgtEl>
                                      </p:cBhvr>
                                    </p:animEffect>
                                  </p:childTnLst>
                                </p:cTn>
                              </p:par>
                            </p:childTnLst>
                          </p:cTn>
                        </p:par>
                        <p:par>
                          <p:cTn id="26" fill="hold" nodeType="afterGroup">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slide(fromLeft)">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3"/>
          <p:cNvSpPr>
            <a:spLocks/>
          </p:cNvSpPr>
          <p:nvPr/>
        </p:nvSpPr>
        <p:spPr bwMode="auto">
          <a:xfrm>
            <a:off x="6172201" y="1239254"/>
            <a:ext cx="5484819" cy="4607870"/>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solidFill>
            <a:schemeClr val="accent1">
              <a:alpha val="36000"/>
            </a:schemeClr>
          </a:solidFill>
          <a:ln w="9525">
            <a:noFill/>
            <a:round/>
            <a:headEnd/>
            <a:tailEnd/>
          </a:ln>
          <a:scene3d>
            <a:camera prst="orthographicFront"/>
            <a:lightRig rig="flood" dir="t"/>
          </a:scene3d>
        </p:spPr>
        <p:txBody>
          <a:bodyPr/>
          <a:lstStyle/>
          <a:p>
            <a:pPr fontAlgn="auto">
              <a:spcBef>
                <a:spcPts val="0"/>
              </a:spcBef>
              <a:spcAft>
                <a:spcPts val="0"/>
              </a:spcAft>
              <a:defRPr/>
            </a:pPr>
            <a:endParaRPr lang="en-US">
              <a:solidFill>
                <a:prstClr val="black"/>
              </a:solidFill>
              <a:latin typeface="Calibri"/>
            </a:endParaRPr>
          </a:p>
        </p:txBody>
      </p:sp>
      <p:sp>
        <p:nvSpPr>
          <p:cNvPr id="11" name="Rectangle 10"/>
          <p:cNvSpPr>
            <a:spLocks noChangeArrowheads="1"/>
          </p:cNvSpPr>
          <p:nvPr/>
        </p:nvSpPr>
        <p:spPr bwMode="auto">
          <a:xfrm>
            <a:off x="1149350" y="2403475"/>
            <a:ext cx="26543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000" b="1">
                <a:latin typeface="Franklin Gothic Book" panose="020B0503020102020204" pitchFamily="34" charset="0"/>
              </a:rPr>
              <a:t>Teori  Receptio Exit (Prof. Hazairin) menolak teori receptio =  setelah Kemerdekaan maka Indoensia hrs meninggalkan konsep receptie yg di gunakan dasar hk kolonial. (art. 29 UUD 1945)</a:t>
            </a:r>
            <a:endParaRPr lang="id-ID" altLang="en-US" sz="2000" b="1">
              <a:solidFill>
                <a:srgbClr val="000000"/>
              </a:solidFill>
              <a:latin typeface="Franklin Gothic Book" panose="020B0503020102020204" pitchFamily="34" charset="0"/>
              <a:cs typeface="Arial" panose="020B0604020202020204" pitchFamily="34" charset="0"/>
            </a:endParaRPr>
          </a:p>
        </p:txBody>
      </p:sp>
      <p:sp>
        <p:nvSpPr>
          <p:cNvPr id="12" name="Rectangle 11"/>
          <p:cNvSpPr>
            <a:spLocks noChangeArrowheads="1"/>
          </p:cNvSpPr>
          <p:nvPr/>
        </p:nvSpPr>
        <p:spPr bwMode="auto">
          <a:xfrm>
            <a:off x="4240213" y="2992438"/>
            <a:ext cx="285591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Franklin Gothic Book" panose="020B0503020102020204" pitchFamily="34" charset="0"/>
              </a:rPr>
              <a:t>T</a:t>
            </a:r>
            <a:r>
              <a:rPr lang="id-ID" altLang="en-US" sz="2000" b="1">
                <a:latin typeface="Franklin Gothic Book" panose="020B0503020102020204" pitchFamily="34" charset="0"/>
              </a:rPr>
              <a:t>eori Receptio in Contrario (Prof Sayuti Thalib) =  Bagi Org Islam berlaku hk Islam  dan bagi org islam jg berlaku hk adat jika tdk bertentangan dg hk islam. </a:t>
            </a:r>
            <a:endParaRPr lang="id-ID" altLang="en-US" sz="2000" b="1">
              <a:solidFill>
                <a:srgbClr val="000000"/>
              </a:solidFill>
              <a:latin typeface="Franklin Gothic Book" panose="020B0503020102020204" pitchFamily="34" charset="0"/>
            </a:endParaRPr>
          </a:p>
        </p:txBody>
      </p:sp>
      <p:grpSp>
        <p:nvGrpSpPr>
          <p:cNvPr id="3" name="Group 35"/>
          <p:cNvGrpSpPr>
            <a:grpSpLocks/>
          </p:cNvGrpSpPr>
          <p:nvPr/>
        </p:nvGrpSpPr>
        <p:grpSpPr bwMode="auto">
          <a:xfrm>
            <a:off x="69850" y="1722438"/>
            <a:ext cx="1265238" cy="1450975"/>
            <a:chOff x="332489" y="2702983"/>
            <a:chExt cx="1265237" cy="1452033"/>
          </a:xfrm>
        </p:grpSpPr>
        <p:graphicFrame>
          <p:nvGraphicFramePr>
            <p:cNvPr id="5124" name="Chart 6"/>
            <p:cNvGraphicFramePr>
              <a:graphicFrameLocks/>
            </p:cNvGraphicFramePr>
            <p:nvPr/>
          </p:nvGraphicFramePr>
          <p:xfrm>
            <a:off x="332489" y="2702983"/>
            <a:ext cx="1265237" cy="1452033"/>
          </p:xfrm>
          <a:graphic>
            <a:graphicData uri="http://schemas.openxmlformats.org/presentationml/2006/ole">
              <mc:AlternateContent xmlns:mc="http://schemas.openxmlformats.org/markup-compatibility/2006">
                <mc:Choice xmlns:v="urn:schemas-microsoft-com:vml" Requires="v">
                  <p:oleObj spid="_x0000_s5142" r:id="rId4" imgW="1261981" imgH="1457070" progId="Excel.Sheet.8">
                    <p:embed/>
                  </p:oleObj>
                </mc:Choice>
                <mc:Fallback>
                  <p:oleObj r:id="rId4" imgW="1261981" imgH="1457070"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89"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7"/>
            <p:cNvSpPr/>
            <p:nvPr/>
          </p:nvSpPr>
          <p:spPr>
            <a:xfrm>
              <a:off x="548389" y="3344801"/>
              <a:ext cx="850899" cy="503604"/>
            </a:xfrm>
            <a:prstGeom prst="rect">
              <a:avLst/>
            </a:prstGeom>
          </p:spPr>
          <p:txBody>
            <a:bodyPr>
              <a:spAutoFit/>
            </a:bodyPr>
            <a:lstStyle/>
            <a:p>
              <a:pPr algn="ctr" fontAlgn="auto">
                <a:spcBef>
                  <a:spcPts val="0"/>
                </a:spcBef>
                <a:spcAft>
                  <a:spcPts val="0"/>
                </a:spcAft>
                <a:defRPr/>
              </a:pPr>
              <a:r>
                <a:rPr lang="id-ID" sz="4000" b="1" spc="-150" baseline="30000" dirty="0">
                  <a:solidFill>
                    <a:prstClr val="black">
                      <a:lumMod val="75000"/>
                      <a:lumOff val="25000"/>
                    </a:prstClr>
                  </a:solidFill>
                  <a:latin typeface="Arial Black" pitchFamily="34" charset="0"/>
                  <a:cs typeface="Arial" panose="020B0604020202020204" pitchFamily="34" charset="0"/>
                </a:rPr>
                <a:t>d</a:t>
              </a:r>
              <a:endParaRPr lang="en-US" sz="4000" b="1" baseline="30000" dirty="0">
                <a:solidFill>
                  <a:prstClr val="black"/>
                </a:solidFill>
                <a:latin typeface="Arial Black" pitchFamily="34" charset="0"/>
              </a:endParaRPr>
            </a:p>
          </p:txBody>
        </p:sp>
      </p:grpSp>
      <p:grpSp>
        <p:nvGrpSpPr>
          <p:cNvPr id="4" name="Group 39"/>
          <p:cNvGrpSpPr>
            <a:grpSpLocks/>
          </p:cNvGrpSpPr>
          <p:nvPr/>
        </p:nvGrpSpPr>
        <p:grpSpPr bwMode="auto">
          <a:xfrm>
            <a:off x="3814763" y="1766888"/>
            <a:ext cx="1265237" cy="1316037"/>
            <a:chOff x="3716954" y="2702983"/>
            <a:chExt cx="1265237" cy="1452033"/>
          </a:xfrm>
        </p:grpSpPr>
        <p:graphicFrame>
          <p:nvGraphicFramePr>
            <p:cNvPr id="5123" name="Chart 8"/>
            <p:cNvGraphicFramePr>
              <a:graphicFrameLocks/>
            </p:cNvGraphicFramePr>
            <p:nvPr/>
          </p:nvGraphicFramePr>
          <p:xfrm>
            <a:off x="3716954" y="2702983"/>
            <a:ext cx="1265237" cy="1452033"/>
          </p:xfrm>
          <a:graphic>
            <a:graphicData uri="http://schemas.openxmlformats.org/presentationml/2006/ole">
              <mc:AlternateContent xmlns:mc="http://schemas.openxmlformats.org/markup-compatibility/2006">
                <mc:Choice xmlns:v="urn:schemas-microsoft-com:vml" Requires="v">
                  <p:oleObj spid="_x0000_s5143" r:id="rId6" imgW="1261981" imgH="1457070" progId="Excel.Sheet.8">
                    <p:embed/>
                  </p:oleObj>
                </mc:Choice>
                <mc:Fallback>
                  <p:oleObj r:id="rId6" imgW="1261981" imgH="1457070" progId="Excel.Sheet.8">
                    <p:embed/>
                    <p:pic>
                      <p:nvPicPr>
                        <p:cNvPr id="0" name="Char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954"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3950316" y="3344050"/>
              <a:ext cx="850900" cy="555240"/>
            </a:xfrm>
            <a:prstGeom prst="rect">
              <a:avLst/>
            </a:prstGeom>
          </p:spPr>
          <p:txBody>
            <a:bodyPr>
              <a:spAutoFit/>
            </a:bodyPr>
            <a:lstStyle/>
            <a:p>
              <a:pPr algn="ctr" fontAlgn="auto">
                <a:spcBef>
                  <a:spcPts val="0"/>
                </a:spcBef>
                <a:spcAft>
                  <a:spcPts val="0"/>
                </a:spcAft>
                <a:defRPr/>
              </a:pPr>
              <a:r>
                <a:rPr lang="id-ID" sz="4000" b="1" spc="-150" baseline="30000" dirty="0">
                  <a:latin typeface="Arial Black" pitchFamily="34" charset="0"/>
                  <a:cs typeface="Arial" panose="020B0604020202020204" pitchFamily="34" charset="0"/>
                </a:rPr>
                <a:t>e</a:t>
              </a:r>
              <a:endParaRPr lang="en-US" sz="4000" b="1" baseline="30000" dirty="0">
                <a:latin typeface="Arial Black" pitchFamily="34" charset="0"/>
              </a:endParaRPr>
            </a:p>
          </p:txBody>
        </p:sp>
      </p:grpSp>
      <p:grpSp>
        <p:nvGrpSpPr>
          <p:cNvPr id="5130" name="Group 35"/>
          <p:cNvGrpSpPr>
            <a:grpSpLocks/>
          </p:cNvGrpSpPr>
          <p:nvPr/>
        </p:nvGrpSpPr>
        <p:grpSpPr bwMode="auto">
          <a:xfrm>
            <a:off x="0" y="6434138"/>
            <a:ext cx="12192000" cy="423862"/>
            <a:chOff x="0" y="6434667"/>
            <a:chExt cx="12192000" cy="423333"/>
          </a:xfrm>
        </p:grpSpPr>
        <p:sp>
          <p:nvSpPr>
            <p:cNvPr id="37" name="Rectangle 3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139" name="TextBox 37"/>
            <p:cNvSpPr txBox="1">
              <a:spLocks noChangeArrowheads="1"/>
            </p:cNvSpPr>
            <p:nvPr/>
          </p:nvSpPr>
          <p:spPr bwMode="auto">
            <a:xfrm>
              <a:off x="80189" y="6461667"/>
              <a:ext cx="2995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sz="1000" b="1">
                <a:solidFill>
                  <a:srgbClr val="FFFFFF"/>
                </a:solidFill>
                <a:latin typeface="Arial Narrow" panose="020B0606020202030204" pitchFamily="34" charset="0"/>
              </a:endParaRPr>
            </a:p>
          </p:txBody>
        </p:sp>
      </p:grpSp>
      <p:grpSp>
        <p:nvGrpSpPr>
          <p:cNvPr id="6" name="Group 39"/>
          <p:cNvGrpSpPr>
            <a:grpSpLocks/>
          </p:cNvGrpSpPr>
          <p:nvPr/>
        </p:nvGrpSpPr>
        <p:grpSpPr bwMode="auto">
          <a:xfrm>
            <a:off x="7440613" y="2119313"/>
            <a:ext cx="1066800" cy="1296987"/>
            <a:chOff x="3716954" y="2702983"/>
            <a:chExt cx="1265237" cy="1452033"/>
          </a:xfrm>
        </p:grpSpPr>
        <p:graphicFrame>
          <p:nvGraphicFramePr>
            <p:cNvPr id="5122" name="Object 4"/>
            <p:cNvGraphicFramePr>
              <a:graphicFrameLocks/>
            </p:cNvGraphicFramePr>
            <p:nvPr/>
          </p:nvGraphicFramePr>
          <p:xfrm>
            <a:off x="3716954" y="2702983"/>
            <a:ext cx="1265237" cy="1452033"/>
          </p:xfrm>
          <a:graphic>
            <a:graphicData uri="http://schemas.openxmlformats.org/presentationml/2006/ole">
              <mc:AlternateContent xmlns:mc="http://schemas.openxmlformats.org/markup-compatibility/2006">
                <mc:Choice xmlns:v="urn:schemas-microsoft-com:vml" Requires="v">
                  <p:oleObj spid="_x0000_s5144" r:id="rId8" imgW="1261981" imgH="1457070" progId="Excel.Sheet.8">
                    <p:embed/>
                  </p:oleObj>
                </mc:Choice>
                <mc:Fallback>
                  <p:oleObj r:id="rId8" imgW="1261981" imgH="1457070" progId="Excel.Sheet.8">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954" y="2702983"/>
                          <a:ext cx="1265237"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7" name="Rectangle 37"/>
            <p:cNvSpPr>
              <a:spLocks noChangeArrowheads="1"/>
            </p:cNvSpPr>
            <p:nvPr/>
          </p:nvSpPr>
          <p:spPr bwMode="auto">
            <a:xfrm>
              <a:off x="3936029" y="3377861"/>
              <a:ext cx="850899" cy="56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en-US" sz="4000" baseline="30000">
                  <a:latin typeface="Arial Black" panose="020B0A04020102020204" pitchFamily="34" charset="0"/>
                </a:rPr>
                <a:t>f</a:t>
              </a:r>
              <a:endParaRPr lang="en-US" altLang="en-US" sz="4000" baseline="30000">
                <a:latin typeface="Arial Black" panose="020B0A04020102020204" pitchFamily="34" charset="0"/>
              </a:endParaRPr>
            </a:p>
          </p:txBody>
        </p:sp>
      </p:grpSp>
      <p:sp>
        <p:nvSpPr>
          <p:cNvPr id="39" name="Rectangle 38"/>
          <p:cNvSpPr>
            <a:spLocks noChangeArrowheads="1"/>
          </p:cNvSpPr>
          <p:nvPr/>
        </p:nvSpPr>
        <p:spPr bwMode="auto">
          <a:xfrm>
            <a:off x="8286750" y="2687638"/>
            <a:ext cx="32464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d-ID" altLang="en-US" sz="2000" b="1">
                <a:latin typeface="Franklin Gothic Book" panose="020B0503020102020204" pitchFamily="34" charset="0"/>
              </a:rPr>
              <a:t>Teori Eksistensi (Prof Ichtiyanto) = Hk Islam merupakan bagian integral dr Hk nasional, sebagai bahan utama hk nasional, norma hk islam menjadi filter Hk nasional.  (tidak ada pertentangan antara hk islam dg Hk nasional)</a:t>
            </a:r>
            <a:endParaRPr lang="id-ID" altLang="en-US" sz="2000" b="1">
              <a:solidFill>
                <a:srgbClr val="0033CC"/>
              </a:solidFill>
              <a:latin typeface="Franklin Gothic Book" panose="020B0503020102020204" pitchFamily="34" charset="0"/>
              <a:cs typeface="Arial" panose="020B0604020202020204" pitchFamily="34" charset="0"/>
            </a:endParaRPr>
          </a:p>
        </p:txBody>
      </p:sp>
      <p:sp>
        <p:nvSpPr>
          <p:cNvPr id="5133" name="TextBox 37"/>
          <p:cNvSpPr txBox="1">
            <a:spLocks noChangeArrowheads="1"/>
          </p:cNvSpPr>
          <p:nvPr/>
        </p:nvSpPr>
        <p:spPr bwMode="auto">
          <a:xfrm>
            <a:off x="17463" y="6543675"/>
            <a:ext cx="2995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1000" b="1">
                <a:solidFill>
                  <a:srgbClr val="FFFFFF"/>
                </a:solidFill>
                <a:latin typeface="Arial Narrow" panose="020B0606020202030204" pitchFamily="34" charset="0"/>
              </a:rPr>
              <a:t>Tongat : Presentasi </a:t>
            </a:r>
            <a:endParaRPr lang="en-US" altLang="en-US" sz="1000" b="1">
              <a:solidFill>
                <a:srgbClr val="FFFFFF"/>
              </a:solidFill>
              <a:latin typeface="Arial Narrow" panose="020B0606020202030204" pitchFamily="34" charset="0"/>
            </a:endParaRPr>
          </a:p>
        </p:txBody>
      </p:sp>
      <p:pic>
        <p:nvPicPr>
          <p:cNvPr id="513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4013"/>
            <a:ext cx="11180763" cy="17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Rectangle 5"/>
          <p:cNvSpPr>
            <a:spLocks noChangeArrowheads="1"/>
          </p:cNvSpPr>
          <p:nvPr/>
        </p:nvSpPr>
        <p:spPr bwMode="auto">
          <a:xfrm>
            <a:off x="-4763" y="-227013"/>
            <a:ext cx="8566151"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4400" b="1">
                <a:solidFill>
                  <a:schemeClr val="bg1"/>
                </a:solidFill>
                <a:latin typeface="Franklin Gothic Book" panose="020B0503020102020204" pitchFamily="34" charset="0"/>
                <a:ea typeface="SimSun" panose="02010600030101010101" pitchFamily="2" charset="-122"/>
                <a:cs typeface="Arial" panose="020B0604020202020204" pitchFamily="34" charset="0"/>
              </a:rPr>
              <a:t>Teori penerimaan hk Islam </a:t>
            </a:r>
          </a:p>
          <a:p>
            <a:pPr eaLnBrk="1" hangingPunct="1"/>
            <a:r>
              <a:rPr lang="id-ID" altLang="en-US" sz="4400" b="1">
                <a:solidFill>
                  <a:schemeClr val="bg1"/>
                </a:solidFill>
                <a:latin typeface="Franklin Gothic Book" panose="020B0503020102020204" pitchFamily="34" charset="0"/>
                <a:ea typeface="SimSun" panose="02010600030101010101" pitchFamily="2" charset="-122"/>
                <a:cs typeface="Arial" panose="020B0604020202020204" pitchFamily="34" charset="0"/>
              </a:rPr>
              <a:t>di Indonesia (lanjutan)</a:t>
            </a:r>
          </a:p>
        </p:txBody>
      </p:sp>
      <p:sp>
        <p:nvSpPr>
          <p:cNvPr id="8" name="Striped Right Arrow 7"/>
          <p:cNvSpPr/>
          <p:nvPr/>
        </p:nvSpPr>
        <p:spPr>
          <a:xfrm rot="5400000">
            <a:off x="774700" y="503238"/>
            <a:ext cx="690563" cy="20780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2)">
                                      <p:cBhvr>
                                        <p:cTn id="16" dur="500"/>
                                        <p:tgtEl>
                                          <p:spTgt spid="4"/>
                                        </p:tgtEl>
                                      </p:cBhvr>
                                    </p:animEffect>
                                  </p:childTnLst>
                                </p:cTn>
                              </p:par>
                            </p:childTnLst>
                          </p:cTn>
                        </p:par>
                        <p:par>
                          <p:cTn id="17" fill="hold" nodeType="afterGroup">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Left)">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2)">
                                      <p:cBhvr>
                                        <p:cTn id="25" dur="500"/>
                                        <p:tgtEl>
                                          <p:spTgt spid="6"/>
                                        </p:tgtEl>
                                      </p:cBhvr>
                                    </p:animEffect>
                                  </p:childTnLst>
                                </p:cTn>
                              </p:par>
                            </p:childTnLst>
                          </p:cTn>
                        </p:par>
                        <p:par>
                          <p:cTn id="26" fill="hold" nodeType="afterGroup">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slide(fromLeft)">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9"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578TGp_CleanCity_light_ani">
  <a:themeElements>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Fusion">
      <a:dk1>
        <a:sysClr val="windowText" lastClr="000000"/>
      </a:dk1>
      <a:lt1>
        <a:sysClr val="window" lastClr="FFFFFF"/>
      </a:lt1>
      <a:dk2>
        <a:srgbClr val="44546A"/>
      </a:dk2>
      <a:lt2>
        <a:srgbClr val="E7E6E6"/>
      </a:lt2>
      <a:accent1>
        <a:srgbClr val="6C2B43"/>
      </a:accent1>
      <a:accent2>
        <a:srgbClr val="DF3621"/>
      </a:accent2>
      <a:accent3>
        <a:srgbClr val="FD9E01"/>
      </a:accent3>
      <a:accent4>
        <a:srgbClr val="94BA46"/>
      </a:accent4>
      <a:accent5>
        <a:srgbClr val="00B09B"/>
      </a:accent5>
      <a:accent6>
        <a:srgbClr val="0178BC"/>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6278</TotalTime>
  <Words>933</Words>
  <Application>Microsoft Office PowerPoint</Application>
  <PresentationFormat>Widescreen</PresentationFormat>
  <Paragraphs>102</Paragraphs>
  <Slides>13</Slides>
  <Notes>9</Notes>
  <HiddenSlides>0</HiddenSlides>
  <MMClips>0</MMClips>
  <ScaleCrop>false</ScaleCrop>
  <HeadingPairs>
    <vt:vector size="8" baseType="variant">
      <vt:variant>
        <vt:lpstr>Fonts Used</vt:lpstr>
      </vt:variant>
      <vt:variant>
        <vt:i4>15</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33" baseType="lpstr">
      <vt:lpstr>Arial</vt:lpstr>
      <vt:lpstr>Verdana</vt:lpstr>
      <vt:lpstr>Wingdings</vt:lpstr>
      <vt:lpstr>Calibri</vt:lpstr>
      <vt:lpstr>Calibri Light</vt:lpstr>
      <vt:lpstr>Consolas</vt:lpstr>
      <vt:lpstr>Corbel</vt:lpstr>
      <vt:lpstr>Wingdings 2</vt:lpstr>
      <vt:lpstr>Wingdings 3</vt:lpstr>
      <vt:lpstr>Arial Black</vt:lpstr>
      <vt:lpstr>Franklin Gothic Book</vt:lpstr>
      <vt:lpstr>Times New Roman</vt:lpstr>
      <vt:lpstr>Arial Narrow</vt:lpstr>
      <vt:lpstr>Cooper Black</vt:lpstr>
      <vt:lpstr>SimSun</vt:lpstr>
      <vt:lpstr>578TGp_CleanCity_light_ani</vt:lpstr>
      <vt:lpstr>7_Office Theme</vt:lpstr>
      <vt:lpstr>8_Office Theme</vt:lpstr>
      <vt:lpstr>Metro</vt:lpstr>
      <vt:lpstr>Microsoft Office Excel 97-2003 Worksheet</vt:lpstr>
      <vt:lpstr>PowerPoint Presentation</vt:lpstr>
      <vt:lpstr>PowerPoint Presentation</vt:lpstr>
      <vt:lpstr>PowerPoint Presentation</vt:lpstr>
      <vt:lpstr>PowerPoint Presentation</vt:lpstr>
      <vt:lpstr>BERBAGAI MACAM HUKUM DALAM SATU ARENA SOSIAL yg saling mempengaruhi atau bersaing</vt:lpstr>
      <vt:lpstr>PowerPoint Presentation</vt:lpstr>
      <vt:lpstr>PowerPoint Presentation</vt:lpstr>
      <vt:lpstr>PowerPoint Presentation</vt:lpstr>
      <vt:lpstr>PowerPoint Presentation</vt:lpstr>
      <vt:lpstr>PowerPoint Presentation</vt:lpstr>
      <vt:lpstr>Perkembangan konsep Legal Pluralism</vt:lpstr>
      <vt:lpstr>PowerPoint Presentation</vt:lpstr>
      <vt:lpstr>PowerPoint Presentation</vt:lpstr>
    </vt:vector>
  </TitlesOfParts>
  <Manager>SlideModel</Manager>
  <Company>SlideModel</Company>
  <LinksUpToDate>false</LinksUpToDate>
  <SharedDoc>false</SharedDoc>
  <HyperlinkBase>http://slidemodel.com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Free PowerPoint Templates</dc:title>
  <dc:subject>Template</dc:subject>
  <dc:creator>SlideModel</dc:creator>
  <cp:keywords>PowerPoint, Free PowerPoint Templates, SlideModel, Presentations, Designs, Clipart</cp:keywords>
  <dc:description>Download This FREE PowerPoint Templates at http://slidemodel.com</dc:description>
  <cp:lastModifiedBy>Blythe Shupe</cp:lastModifiedBy>
  <cp:revision>715</cp:revision>
  <dcterms:created xsi:type="dcterms:W3CDTF">2015-06-19T07:08:12Z</dcterms:created>
  <dcterms:modified xsi:type="dcterms:W3CDTF">2016-11-23T22:57:25Z</dcterms:modified>
  <cp:category>Presentations, Business Presentations, Free PowerPoint Templates</cp:category>
  <cp:contentStatus>Template</cp:contentStatus>
</cp:coreProperties>
</file>