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76" r:id="rId6"/>
    <p:sldId id="273" r:id="rId7"/>
    <p:sldId id="264" r:id="rId8"/>
    <p:sldId id="265" r:id="rId9"/>
    <p:sldId id="268" r:id="rId10"/>
    <p:sldId id="277" r:id="rId11"/>
    <p:sldId id="278" r:id="rId12"/>
    <p:sldId id="279" r:id="rId13"/>
    <p:sldId id="280" r:id="rId14"/>
    <p:sldId id="281" r:id="rId15"/>
    <p:sldId id="27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64DC1-D822-419D-AB70-C91F986846F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178F553-85B6-4317-8276-500852838A4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1800" b="1" dirty="0" smtClean="0">
              <a:latin typeface="Georgia" pitchFamily="18" charset="0"/>
            </a:rPr>
            <a:t>UU 1945</a:t>
          </a:r>
          <a:endParaRPr lang="id-ID" sz="1800" b="1" dirty="0">
            <a:latin typeface="Georgia" pitchFamily="18" charset="0"/>
          </a:endParaRPr>
        </a:p>
      </dgm:t>
    </dgm:pt>
    <dgm:pt modelId="{66D6FA1E-A8BA-4B5C-BAA7-1322F415F412}" type="parTrans" cxnId="{AF70029A-FDB4-4A62-87B4-AE276566602A}">
      <dgm:prSet/>
      <dgm:spPr/>
      <dgm:t>
        <a:bodyPr/>
        <a:lstStyle/>
        <a:p>
          <a:endParaRPr lang="id-ID"/>
        </a:p>
      </dgm:t>
    </dgm:pt>
    <dgm:pt modelId="{75268283-9E82-40BE-90DB-9283FE2B4A7C}" type="sibTrans" cxnId="{AF70029A-FDB4-4A62-87B4-AE276566602A}">
      <dgm:prSet/>
      <dgm:spPr/>
      <dgm:t>
        <a:bodyPr/>
        <a:lstStyle/>
        <a:p>
          <a:endParaRPr lang="id-ID"/>
        </a:p>
      </dgm:t>
    </dgm:pt>
    <dgm:pt modelId="{62178156-69CD-4FFB-AC1E-6F9B6D554BD8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MENJAMIN KEBEBASAN BERAGAMA </a:t>
          </a:r>
          <a:endParaRPr lang="id-ID" sz="1600" b="1" dirty="0">
            <a:latin typeface="Georgia" pitchFamily="18" charset="0"/>
          </a:endParaRPr>
        </a:p>
      </dgm:t>
    </dgm:pt>
    <dgm:pt modelId="{F3073A4A-5FDA-42A7-8675-8399C458704E}" type="parTrans" cxnId="{7F8023C6-6F21-498A-A64E-33F007EE2ACC}">
      <dgm:prSet/>
      <dgm:spPr/>
      <dgm:t>
        <a:bodyPr/>
        <a:lstStyle/>
        <a:p>
          <a:endParaRPr lang="id-ID"/>
        </a:p>
      </dgm:t>
    </dgm:pt>
    <dgm:pt modelId="{783FFFD6-7EFF-445B-81CB-41C45CB55960}" type="sibTrans" cxnId="{7F8023C6-6F21-498A-A64E-33F007EE2ACC}">
      <dgm:prSet/>
      <dgm:spPr/>
      <dgm:t>
        <a:bodyPr/>
        <a:lstStyle/>
        <a:p>
          <a:endParaRPr lang="id-ID"/>
        </a:p>
      </dgm:t>
    </dgm:pt>
    <dgm:pt modelId="{64B1A087-7B97-48B7-A06B-BF01B101013D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MENJAMIN KEBEBASAN MENJALANKAN AJARAN AGAMA YG DIANUT</a:t>
          </a:r>
          <a:endParaRPr lang="id-ID" sz="1600" b="1" dirty="0">
            <a:latin typeface="Georgia" pitchFamily="18" charset="0"/>
          </a:endParaRPr>
        </a:p>
      </dgm:t>
    </dgm:pt>
    <dgm:pt modelId="{AAA8E608-D202-4FBD-8416-218D494786C8}" type="parTrans" cxnId="{7EF1D259-74DD-4420-BF4F-A83EDE973EDF}">
      <dgm:prSet/>
      <dgm:spPr/>
      <dgm:t>
        <a:bodyPr/>
        <a:lstStyle/>
        <a:p>
          <a:endParaRPr lang="id-ID"/>
        </a:p>
      </dgm:t>
    </dgm:pt>
    <dgm:pt modelId="{98B29789-64FA-4D9A-9A39-B6F6A916B32C}" type="sibTrans" cxnId="{7EF1D259-74DD-4420-BF4F-A83EDE973EDF}">
      <dgm:prSet/>
      <dgm:spPr/>
      <dgm:t>
        <a:bodyPr/>
        <a:lstStyle/>
        <a:p>
          <a:endParaRPr lang="id-ID"/>
        </a:p>
      </dgm:t>
    </dgm:pt>
    <dgm:pt modelId="{8C54A0B6-1A32-42EA-A39D-8431DFF91C70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1800" b="1" dirty="0" smtClean="0">
              <a:latin typeface="Georgia" pitchFamily="18" charset="0"/>
            </a:rPr>
            <a:t>PP/55/2007</a:t>
          </a:r>
          <a:endParaRPr lang="id-ID" sz="1500" b="1" dirty="0">
            <a:latin typeface="Georgia" pitchFamily="18" charset="0"/>
          </a:endParaRPr>
        </a:p>
      </dgm:t>
    </dgm:pt>
    <dgm:pt modelId="{E31D9DCB-E02B-42B8-940F-709C2EC7829D}" type="parTrans" cxnId="{3C867A0B-CB9D-4DF3-A19E-53D94E238A80}">
      <dgm:prSet/>
      <dgm:spPr/>
      <dgm:t>
        <a:bodyPr/>
        <a:lstStyle/>
        <a:p>
          <a:endParaRPr lang="id-ID"/>
        </a:p>
      </dgm:t>
    </dgm:pt>
    <dgm:pt modelId="{F1F616F2-ABA5-41B6-BEBC-D4A1A7E81BD5}" type="sibTrans" cxnId="{3C867A0B-CB9D-4DF3-A19E-53D94E238A80}">
      <dgm:prSet/>
      <dgm:spPr/>
      <dgm:t>
        <a:bodyPr/>
        <a:lstStyle/>
        <a:p>
          <a:endParaRPr lang="id-ID"/>
        </a:p>
      </dgm:t>
    </dgm:pt>
    <dgm:pt modelId="{59BFA585-5A9D-4E35-BC5B-6CC3FBE9CF5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b="1" dirty="0" smtClean="0">
              <a:latin typeface="Georgia" pitchFamily="18" charset="0"/>
            </a:rPr>
            <a:t>MENETAPKAN FUNGSI DAN TUJUAN PA </a:t>
          </a:r>
          <a:endParaRPr lang="id-ID" sz="1800" b="1" dirty="0">
            <a:latin typeface="Georgia" pitchFamily="18" charset="0"/>
          </a:endParaRPr>
        </a:p>
      </dgm:t>
    </dgm:pt>
    <dgm:pt modelId="{E25613E4-8301-4DE5-B7D3-69A59356CCCA}" type="parTrans" cxnId="{97B35E52-9458-49BB-8309-A8BC95CFA487}">
      <dgm:prSet/>
      <dgm:spPr/>
      <dgm:t>
        <a:bodyPr/>
        <a:lstStyle/>
        <a:p>
          <a:endParaRPr lang="id-ID"/>
        </a:p>
      </dgm:t>
    </dgm:pt>
    <dgm:pt modelId="{568EDE05-8ED3-4DF9-996F-D8CF1E6161A7}" type="sibTrans" cxnId="{97B35E52-9458-49BB-8309-A8BC95CFA487}">
      <dgm:prSet/>
      <dgm:spPr/>
      <dgm:t>
        <a:bodyPr/>
        <a:lstStyle/>
        <a:p>
          <a:endParaRPr lang="id-ID"/>
        </a:p>
      </dgm:t>
    </dgm:pt>
    <dgm:pt modelId="{B7F48612-5C77-432A-B835-32A6EBEC32C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b="1" dirty="0" smtClean="0">
              <a:latin typeface="Georgia" pitchFamily="18" charset="0"/>
            </a:rPr>
            <a:t>MENJAMIN TERSELENGGANYA PA DI SEKOLAH </a:t>
          </a:r>
          <a:endParaRPr lang="id-ID" sz="1800" b="1" dirty="0">
            <a:latin typeface="Georgia" pitchFamily="18" charset="0"/>
          </a:endParaRPr>
        </a:p>
      </dgm:t>
    </dgm:pt>
    <dgm:pt modelId="{69D118E1-1C23-460B-AFF1-A010C3AFA7E0}" type="parTrans" cxnId="{90581EAB-A22B-4B62-B034-652D8AF41D48}">
      <dgm:prSet/>
      <dgm:spPr/>
      <dgm:t>
        <a:bodyPr/>
        <a:lstStyle/>
        <a:p>
          <a:endParaRPr lang="id-ID"/>
        </a:p>
      </dgm:t>
    </dgm:pt>
    <dgm:pt modelId="{FC7DE0E5-347A-4AF8-B231-55573883FA96}" type="sibTrans" cxnId="{90581EAB-A22B-4B62-B034-652D8AF41D48}">
      <dgm:prSet/>
      <dgm:spPr/>
      <dgm:t>
        <a:bodyPr/>
        <a:lstStyle/>
        <a:p>
          <a:endParaRPr lang="id-ID"/>
        </a:p>
      </dgm:t>
    </dgm:pt>
    <dgm:pt modelId="{AA84DE3A-80A5-432B-AE6E-A0454233B37D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PERMENAG RI 16/2010</a:t>
          </a:r>
          <a:endParaRPr lang="id-ID" sz="1600" b="1" dirty="0">
            <a:latin typeface="Georgia" pitchFamily="18" charset="0"/>
          </a:endParaRPr>
        </a:p>
      </dgm:t>
    </dgm:pt>
    <dgm:pt modelId="{327A70B7-F6DA-4366-BE55-158815A4F45B}" type="parTrans" cxnId="{637B6DEB-CBA8-44E7-9E31-C358328F5F1F}">
      <dgm:prSet/>
      <dgm:spPr/>
      <dgm:t>
        <a:bodyPr/>
        <a:lstStyle/>
        <a:p>
          <a:endParaRPr lang="id-ID"/>
        </a:p>
      </dgm:t>
    </dgm:pt>
    <dgm:pt modelId="{72C56E79-DB6C-47A3-8B72-C215F635F467}" type="sibTrans" cxnId="{637B6DEB-CBA8-44E7-9E31-C358328F5F1F}">
      <dgm:prSet/>
      <dgm:spPr/>
      <dgm:t>
        <a:bodyPr/>
        <a:lstStyle/>
        <a:p>
          <a:endParaRPr lang="id-ID"/>
        </a:p>
      </dgm:t>
    </dgm:pt>
    <dgm:pt modelId="{1611CFEF-23C2-417E-9127-6DAC635ADDF0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MENGATUR PENGELOLAAN PA DI SEKOLAH</a:t>
          </a:r>
          <a:endParaRPr lang="id-ID" sz="1600" b="1" dirty="0">
            <a:latin typeface="Georgia" pitchFamily="18" charset="0"/>
          </a:endParaRPr>
        </a:p>
      </dgm:t>
    </dgm:pt>
    <dgm:pt modelId="{33808448-709D-4F05-B6C2-0E0F9421B874}" type="parTrans" cxnId="{6DFA96C0-0262-45A1-87D8-4C94DCE4FAF8}">
      <dgm:prSet/>
      <dgm:spPr/>
      <dgm:t>
        <a:bodyPr/>
        <a:lstStyle/>
        <a:p>
          <a:endParaRPr lang="id-ID"/>
        </a:p>
      </dgm:t>
    </dgm:pt>
    <dgm:pt modelId="{6A0A3FA7-DCD1-4D08-B1B8-FA683AD47C7D}" type="sibTrans" cxnId="{6DFA96C0-0262-45A1-87D8-4C94DCE4FAF8}">
      <dgm:prSet/>
      <dgm:spPr/>
      <dgm:t>
        <a:bodyPr/>
        <a:lstStyle/>
        <a:p>
          <a:endParaRPr lang="id-ID"/>
        </a:p>
      </dgm:t>
    </dgm:pt>
    <dgm:pt modelId="{589C0607-6FFB-472D-9128-25C2D46E24D0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MENJAMIN PENGELOLAAN PA YANG BERMUTU</a:t>
          </a:r>
          <a:endParaRPr lang="id-ID" sz="1600" b="1" dirty="0">
            <a:latin typeface="Georgia" pitchFamily="18" charset="0"/>
          </a:endParaRPr>
        </a:p>
      </dgm:t>
    </dgm:pt>
    <dgm:pt modelId="{3C6A640A-FBDB-4937-B6FD-2BD53B2EDF10}" type="parTrans" cxnId="{DF823C2A-243E-425A-9FAB-273049CB8B42}">
      <dgm:prSet/>
      <dgm:spPr/>
      <dgm:t>
        <a:bodyPr/>
        <a:lstStyle/>
        <a:p>
          <a:endParaRPr lang="id-ID"/>
        </a:p>
      </dgm:t>
    </dgm:pt>
    <dgm:pt modelId="{CE36C25F-46EA-4154-8ED5-746B97DD2146}" type="sibTrans" cxnId="{DF823C2A-243E-425A-9FAB-273049CB8B42}">
      <dgm:prSet/>
      <dgm:spPr/>
      <dgm:t>
        <a:bodyPr/>
        <a:lstStyle/>
        <a:p>
          <a:endParaRPr lang="id-ID"/>
        </a:p>
      </dgm:t>
    </dgm:pt>
    <dgm:pt modelId="{0075369C-F891-4BFA-820A-D0841DC247E4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1800" b="1" dirty="0" smtClean="0">
              <a:latin typeface="Georgia" pitchFamily="18" charset="0"/>
            </a:rPr>
            <a:t>UU/20/2003</a:t>
          </a:r>
          <a:endParaRPr lang="id-ID" sz="1500" b="1" dirty="0">
            <a:latin typeface="Georgia" pitchFamily="18" charset="0"/>
          </a:endParaRPr>
        </a:p>
      </dgm:t>
    </dgm:pt>
    <dgm:pt modelId="{520793A3-9677-4BD5-9E28-D4454DCE817A}" type="parTrans" cxnId="{7991E20F-5BD3-468F-8DEC-F9048C58E7D0}">
      <dgm:prSet/>
      <dgm:spPr/>
      <dgm:t>
        <a:bodyPr/>
        <a:lstStyle/>
        <a:p>
          <a:endParaRPr lang="id-ID"/>
        </a:p>
      </dgm:t>
    </dgm:pt>
    <dgm:pt modelId="{BC645E5C-F117-4CE5-B1AD-7A88B2E5D72B}" type="sibTrans" cxnId="{7991E20F-5BD3-468F-8DEC-F9048C58E7D0}">
      <dgm:prSet/>
      <dgm:spPr/>
      <dgm:t>
        <a:bodyPr/>
        <a:lstStyle/>
        <a:p>
          <a:endParaRPr lang="id-ID"/>
        </a:p>
      </dgm:t>
    </dgm:pt>
    <dgm:pt modelId="{B610BCAA-BC3F-4E68-AEF3-5AE470E20B2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HAK PESERTA DIDIK UNTUK MENDAPATKAN PA</a:t>
          </a:r>
          <a:endParaRPr lang="id-ID" sz="1600" b="1" dirty="0">
            <a:latin typeface="Georgia" pitchFamily="18" charset="0"/>
          </a:endParaRPr>
        </a:p>
      </dgm:t>
    </dgm:pt>
    <dgm:pt modelId="{4ED34DA9-4A4A-485F-82E6-4DD5957C9264}" type="parTrans" cxnId="{DBC8948E-1026-416D-8902-6BE2AC0C3335}">
      <dgm:prSet/>
      <dgm:spPr/>
      <dgm:t>
        <a:bodyPr/>
        <a:lstStyle/>
        <a:p>
          <a:endParaRPr lang="id-ID"/>
        </a:p>
      </dgm:t>
    </dgm:pt>
    <dgm:pt modelId="{E9921FAD-1F1A-4F1A-8B3A-A22169BFB688}" type="sibTrans" cxnId="{DBC8948E-1026-416D-8902-6BE2AC0C3335}">
      <dgm:prSet/>
      <dgm:spPr/>
      <dgm:t>
        <a:bodyPr/>
        <a:lstStyle/>
        <a:p>
          <a:endParaRPr lang="id-ID"/>
        </a:p>
      </dgm:t>
    </dgm:pt>
    <dgm:pt modelId="{26370B43-7397-4550-B160-ED3B138B1D5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1" dirty="0" smtClean="0">
              <a:latin typeface="Georgia" pitchFamily="18" charset="0"/>
            </a:rPr>
            <a:t>HAK UNTUK MENDAPATKAN PENDIDIK YANG SEAGAMA</a:t>
          </a:r>
          <a:endParaRPr lang="id-ID" sz="1600" b="1" dirty="0">
            <a:latin typeface="Georgia" pitchFamily="18" charset="0"/>
          </a:endParaRPr>
        </a:p>
      </dgm:t>
    </dgm:pt>
    <dgm:pt modelId="{142D96AB-E5A8-438E-AE59-201821CF03CD}" type="parTrans" cxnId="{53FEB932-13DD-4A72-8C0E-170E41EDA42D}">
      <dgm:prSet/>
      <dgm:spPr/>
      <dgm:t>
        <a:bodyPr/>
        <a:lstStyle/>
        <a:p>
          <a:endParaRPr lang="id-ID"/>
        </a:p>
      </dgm:t>
    </dgm:pt>
    <dgm:pt modelId="{0327746D-CEBD-4108-80F6-1E2A55D3DDCC}" type="sibTrans" cxnId="{53FEB932-13DD-4A72-8C0E-170E41EDA42D}">
      <dgm:prSet/>
      <dgm:spPr/>
      <dgm:t>
        <a:bodyPr/>
        <a:lstStyle/>
        <a:p>
          <a:endParaRPr lang="id-ID"/>
        </a:p>
      </dgm:t>
    </dgm:pt>
    <dgm:pt modelId="{4EA8DA68-2E8B-41BD-840E-C7AF796373C1}" type="pres">
      <dgm:prSet presAssocID="{A1A64DC1-D822-419D-AB70-C91F98684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7B6F40B-ABDA-453B-B0E1-254B3A3E8E52}" type="pres">
      <dgm:prSet presAssocID="{5178F553-85B6-4317-8276-500852838A4B}" presName="composite" presStyleCnt="0"/>
      <dgm:spPr/>
    </dgm:pt>
    <dgm:pt modelId="{3ED5F28D-536D-4898-90F7-F72BF7378DF4}" type="pres">
      <dgm:prSet presAssocID="{5178F553-85B6-4317-8276-500852838A4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314617-2A41-47C8-9252-07CAC9B85579}" type="pres">
      <dgm:prSet presAssocID="{5178F553-85B6-4317-8276-500852838A4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3B64B5-37C4-4905-9702-AB7488882888}" type="pres">
      <dgm:prSet presAssocID="{75268283-9E82-40BE-90DB-9283FE2B4A7C}" presName="space" presStyleCnt="0"/>
      <dgm:spPr/>
    </dgm:pt>
    <dgm:pt modelId="{BEDC7C3A-6C15-427D-96C7-5AA3CD1BFC75}" type="pres">
      <dgm:prSet presAssocID="{0075369C-F891-4BFA-820A-D0841DC247E4}" presName="composite" presStyleCnt="0"/>
      <dgm:spPr/>
    </dgm:pt>
    <dgm:pt modelId="{01FE400C-19D2-4997-B3CE-037C6EBBEBC2}" type="pres">
      <dgm:prSet presAssocID="{0075369C-F891-4BFA-820A-D0841DC247E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A3F77E-33CE-44B1-8744-DC11B36491D3}" type="pres">
      <dgm:prSet presAssocID="{0075369C-F891-4BFA-820A-D0841DC247E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33281D-8F89-4E6F-BC92-5E8C1E205F64}" type="pres">
      <dgm:prSet presAssocID="{BC645E5C-F117-4CE5-B1AD-7A88B2E5D72B}" presName="space" presStyleCnt="0"/>
      <dgm:spPr/>
    </dgm:pt>
    <dgm:pt modelId="{2BB34761-CBC7-4B49-8D58-DBBDF8DC23FC}" type="pres">
      <dgm:prSet presAssocID="{8C54A0B6-1A32-42EA-A39D-8431DFF91C70}" presName="composite" presStyleCnt="0"/>
      <dgm:spPr/>
    </dgm:pt>
    <dgm:pt modelId="{84053635-3E07-4B0D-840F-1A9CBEDA1EC0}" type="pres">
      <dgm:prSet presAssocID="{8C54A0B6-1A32-42EA-A39D-8431DFF91C7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0A36FD-6724-48F1-990D-2E384223029F}" type="pres">
      <dgm:prSet presAssocID="{8C54A0B6-1A32-42EA-A39D-8431DFF91C7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42440D-7081-44F2-848A-9D77C7C01940}" type="pres">
      <dgm:prSet presAssocID="{F1F616F2-ABA5-41B6-BEBC-D4A1A7E81BD5}" presName="space" presStyleCnt="0"/>
      <dgm:spPr/>
    </dgm:pt>
    <dgm:pt modelId="{0C9E1D97-E251-43FF-ADC0-E3309C4FA180}" type="pres">
      <dgm:prSet presAssocID="{AA84DE3A-80A5-432B-AE6E-A0454233B37D}" presName="composite" presStyleCnt="0"/>
      <dgm:spPr/>
    </dgm:pt>
    <dgm:pt modelId="{CD8245E7-260D-43CF-B35E-DED787042AB3}" type="pres">
      <dgm:prSet presAssocID="{AA84DE3A-80A5-432B-AE6E-A0454233B37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E054DB5-B6F7-4DEB-9E6A-E615434EBB38}" type="pres">
      <dgm:prSet presAssocID="{AA84DE3A-80A5-432B-AE6E-A0454233B37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7B35E52-9458-49BB-8309-A8BC95CFA487}" srcId="{8C54A0B6-1A32-42EA-A39D-8431DFF91C70}" destId="{59BFA585-5A9D-4E35-BC5B-6CC3FBE9CF59}" srcOrd="0" destOrd="0" parTransId="{E25613E4-8301-4DE5-B7D3-69A59356CCCA}" sibTransId="{568EDE05-8ED3-4DF9-996F-D8CF1E6161A7}"/>
    <dgm:cxn modelId="{813D88CC-2E62-4B5B-ADBE-DA8709874B93}" type="presOf" srcId="{62178156-69CD-4FFB-AC1E-6F9B6D554BD8}" destId="{CC314617-2A41-47C8-9252-07CAC9B85579}" srcOrd="0" destOrd="0" presId="urn:microsoft.com/office/officeart/2005/8/layout/hList1"/>
    <dgm:cxn modelId="{061BC858-6D34-4609-8AB2-7E6B9D275F09}" type="presOf" srcId="{64B1A087-7B97-48B7-A06B-BF01B101013D}" destId="{CC314617-2A41-47C8-9252-07CAC9B85579}" srcOrd="0" destOrd="1" presId="urn:microsoft.com/office/officeart/2005/8/layout/hList1"/>
    <dgm:cxn modelId="{07BCD988-4438-43CF-810E-198267E52ED2}" type="presOf" srcId="{5178F553-85B6-4317-8276-500852838A4B}" destId="{3ED5F28D-536D-4898-90F7-F72BF7378DF4}" srcOrd="0" destOrd="0" presId="urn:microsoft.com/office/officeart/2005/8/layout/hList1"/>
    <dgm:cxn modelId="{7F8023C6-6F21-498A-A64E-33F007EE2ACC}" srcId="{5178F553-85B6-4317-8276-500852838A4B}" destId="{62178156-69CD-4FFB-AC1E-6F9B6D554BD8}" srcOrd="0" destOrd="0" parTransId="{F3073A4A-5FDA-42A7-8675-8399C458704E}" sibTransId="{783FFFD6-7EFF-445B-81CB-41C45CB55960}"/>
    <dgm:cxn modelId="{7EF1D259-74DD-4420-BF4F-A83EDE973EDF}" srcId="{5178F553-85B6-4317-8276-500852838A4B}" destId="{64B1A087-7B97-48B7-A06B-BF01B101013D}" srcOrd="1" destOrd="0" parTransId="{AAA8E608-D202-4FBD-8416-218D494786C8}" sibTransId="{98B29789-64FA-4D9A-9A39-B6F6A916B32C}"/>
    <dgm:cxn modelId="{9B92BF3D-3FDE-4167-8825-0DC015AA3823}" type="presOf" srcId="{0075369C-F891-4BFA-820A-D0841DC247E4}" destId="{01FE400C-19D2-4997-B3CE-037C6EBBEBC2}" srcOrd="0" destOrd="0" presId="urn:microsoft.com/office/officeart/2005/8/layout/hList1"/>
    <dgm:cxn modelId="{DBC8948E-1026-416D-8902-6BE2AC0C3335}" srcId="{0075369C-F891-4BFA-820A-D0841DC247E4}" destId="{B610BCAA-BC3F-4E68-AEF3-5AE470E20B21}" srcOrd="0" destOrd="0" parTransId="{4ED34DA9-4A4A-485F-82E6-4DD5957C9264}" sibTransId="{E9921FAD-1F1A-4F1A-8B3A-A22169BFB688}"/>
    <dgm:cxn modelId="{AF70029A-FDB4-4A62-87B4-AE276566602A}" srcId="{A1A64DC1-D822-419D-AB70-C91F986846F2}" destId="{5178F553-85B6-4317-8276-500852838A4B}" srcOrd="0" destOrd="0" parTransId="{66D6FA1E-A8BA-4B5C-BAA7-1322F415F412}" sibTransId="{75268283-9E82-40BE-90DB-9283FE2B4A7C}"/>
    <dgm:cxn modelId="{D5E78446-549C-41F7-9C11-8C2B0089E8AD}" type="presOf" srcId="{AA84DE3A-80A5-432B-AE6E-A0454233B37D}" destId="{CD8245E7-260D-43CF-B35E-DED787042AB3}" srcOrd="0" destOrd="0" presId="urn:microsoft.com/office/officeart/2005/8/layout/hList1"/>
    <dgm:cxn modelId="{5EF3787A-398F-460D-9C38-34DF7A5EE7F1}" type="presOf" srcId="{A1A64DC1-D822-419D-AB70-C91F986846F2}" destId="{4EA8DA68-2E8B-41BD-840E-C7AF796373C1}" srcOrd="0" destOrd="0" presId="urn:microsoft.com/office/officeart/2005/8/layout/hList1"/>
    <dgm:cxn modelId="{7572113B-460F-4C44-A9C7-0C98C1797E56}" type="presOf" srcId="{B7F48612-5C77-432A-B835-32A6EBEC32C7}" destId="{740A36FD-6724-48F1-990D-2E384223029F}" srcOrd="0" destOrd="1" presId="urn:microsoft.com/office/officeart/2005/8/layout/hList1"/>
    <dgm:cxn modelId="{637B6DEB-CBA8-44E7-9E31-C358328F5F1F}" srcId="{A1A64DC1-D822-419D-AB70-C91F986846F2}" destId="{AA84DE3A-80A5-432B-AE6E-A0454233B37D}" srcOrd="3" destOrd="0" parTransId="{327A70B7-F6DA-4366-BE55-158815A4F45B}" sibTransId="{72C56E79-DB6C-47A3-8B72-C215F635F467}"/>
    <dgm:cxn modelId="{69C459D3-14F4-4818-B5C5-A7517D2C6E44}" type="presOf" srcId="{1611CFEF-23C2-417E-9127-6DAC635ADDF0}" destId="{5E054DB5-B6F7-4DEB-9E6A-E615434EBB38}" srcOrd="0" destOrd="0" presId="urn:microsoft.com/office/officeart/2005/8/layout/hList1"/>
    <dgm:cxn modelId="{6DFA96C0-0262-45A1-87D8-4C94DCE4FAF8}" srcId="{AA84DE3A-80A5-432B-AE6E-A0454233B37D}" destId="{1611CFEF-23C2-417E-9127-6DAC635ADDF0}" srcOrd="0" destOrd="0" parTransId="{33808448-709D-4F05-B6C2-0E0F9421B874}" sibTransId="{6A0A3FA7-DCD1-4D08-B1B8-FA683AD47C7D}"/>
    <dgm:cxn modelId="{3A0ED7AE-30CA-40A7-8439-7DB7CABFD1CB}" type="presOf" srcId="{26370B43-7397-4550-B160-ED3B138B1D56}" destId="{EAA3F77E-33CE-44B1-8744-DC11B36491D3}" srcOrd="0" destOrd="1" presId="urn:microsoft.com/office/officeart/2005/8/layout/hList1"/>
    <dgm:cxn modelId="{D1E0E7E8-894A-41FB-85FD-4A36FF9276E3}" type="presOf" srcId="{589C0607-6FFB-472D-9128-25C2D46E24D0}" destId="{5E054DB5-B6F7-4DEB-9E6A-E615434EBB38}" srcOrd="0" destOrd="1" presId="urn:microsoft.com/office/officeart/2005/8/layout/hList1"/>
    <dgm:cxn modelId="{53FEB932-13DD-4A72-8C0E-170E41EDA42D}" srcId="{0075369C-F891-4BFA-820A-D0841DC247E4}" destId="{26370B43-7397-4550-B160-ED3B138B1D56}" srcOrd="1" destOrd="0" parTransId="{142D96AB-E5A8-438E-AE59-201821CF03CD}" sibTransId="{0327746D-CEBD-4108-80F6-1E2A55D3DDCC}"/>
    <dgm:cxn modelId="{7AE96310-A945-4F1C-A375-95B48210A5E1}" type="presOf" srcId="{8C54A0B6-1A32-42EA-A39D-8431DFF91C70}" destId="{84053635-3E07-4B0D-840F-1A9CBEDA1EC0}" srcOrd="0" destOrd="0" presId="urn:microsoft.com/office/officeart/2005/8/layout/hList1"/>
    <dgm:cxn modelId="{DF823C2A-243E-425A-9FAB-273049CB8B42}" srcId="{AA84DE3A-80A5-432B-AE6E-A0454233B37D}" destId="{589C0607-6FFB-472D-9128-25C2D46E24D0}" srcOrd="1" destOrd="0" parTransId="{3C6A640A-FBDB-4937-B6FD-2BD53B2EDF10}" sibTransId="{CE36C25F-46EA-4154-8ED5-746B97DD2146}"/>
    <dgm:cxn modelId="{7991E20F-5BD3-468F-8DEC-F9048C58E7D0}" srcId="{A1A64DC1-D822-419D-AB70-C91F986846F2}" destId="{0075369C-F891-4BFA-820A-D0841DC247E4}" srcOrd="1" destOrd="0" parTransId="{520793A3-9677-4BD5-9E28-D4454DCE817A}" sibTransId="{BC645E5C-F117-4CE5-B1AD-7A88B2E5D72B}"/>
    <dgm:cxn modelId="{E46AA04E-9E34-4B7C-ACC9-77168FBCDCD5}" type="presOf" srcId="{B610BCAA-BC3F-4E68-AEF3-5AE470E20B21}" destId="{EAA3F77E-33CE-44B1-8744-DC11B36491D3}" srcOrd="0" destOrd="0" presId="urn:microsoft.com/office/officeart/2005/8/layout/hList1"/>
    <dgm:cxn modelId="{3C867A0B-CB9D-4DF3-A19E-53D94E238A80}" srcId="{A1A64DC1-D822-419D-AB70-C91F986846F2}" destId="{8C54A0B6-1A32-42EA-A39D-8431DFF91C70}" srcOrd="2" destOrd="0" parTransId="{E31D9DCB-E02B-42B8-940F-709C2EC7829D}" sibTransId="{F1F616F2-ABA5-41B6-BEBC-D4A1A7E81BD5}"/>
    <dgm:cxn modelId="{F5EF7C2B-06FD-438F-AC24-673F1F8726C9}" type="presOf" srcId="{59BFA585-5A9D-4E35-BC5B-6CC3FBE9CF59}" destId="{740A36FD-6724-48F1-990D-2E384223029F}" srcOrd="0" destOrd="0" presId="urn:microsoft.com/office/officeart/2005/8/layout/hList1"/>
    <dgm:cxn modelId="{90581EAB-A22B-4B62-B034-652D8AF41D48}" srcId="{8C54A0B6-1A32-42EA-A39D-8431DFF91C70}" destId="{B7F48612-5C77-432A-B835-32A6EBEC32C7}" srcOrd="1" destOrd="0" parTransId="{69D118E1-1C23-460B-AFF1-A010C3AFA7E0}" sibTransId="{FC7DE0E5-347A-4AF8-B231-55573883FA96}"/>
    <dgm:cxn modelId="{D63881F4-A187-4A4E-86C4-7E9CBEFDB7CE}" type="presParOf" srcId="{4EA8DA68-2E8B-41BD-840E-C7AF796373C1}" destId="{A7B6F40B-ABDA-453B-B0E1-254B3A3E8E52}" srcOrd="0" destOrd="0" presId="urn:microsoft.com/office/officeart/2005/8/layout/hList1"/>
    <dgm:cxn modelId="{638A9F38-4B31-45D3-8511-3E1207901631}" type="presParOf" srcId="{A7B6F40B-ABDA-453B-B0E1-254B3A3E8E52}" destId="{3ED5F28D-536D-4898-90F7-F72BF7378DF4}" srcOrd="0" destOrd="0" presId="urn:microsoft.com/office/officeart/2005/8/layout/hList1"/>
    <dgm:cxn modelId="{E2A37BDD-9CE7-42B4-BF8A-8C8334882838}" type="presParOf" srcId="{A7B6F40B-ABDA-453B-B0E1-254B3A3E8E52}" destId="{CC314617-2A41-47C8-9252-07CAC9B85579}" srcOrd="1" destOrd="0" presId="urn:microsoft.com/office/officeart/2005/8/layout/hList1"/>
    <dgm:cxn modelId="{39FB098F-78A8-4CD6-812D-8E9EDBC0EDD6}" type="presParOf" srcId="{4EA8DA68-2E8B-41BD-840E-C7AF796373C1}" destId="{193B64B5-37C4-4905-9702-AB7488882888}" srcOrd="1" destOrd="0" presId="urn:microsoft.com/office/officeart/2005/8/layout/hList1"/>
    <dgm:cxn modelId="{7D177642-C862-4194-859E-21593C81451D}" type="presParOf" srcId="{4EA8DA68-2E8B-41BD-840E-C7AF796373C1}" destId="{BEDC7C3A-6C15-427D-96C7-5AA3CD1BFC75}" srcOrd="2" destOrd="0" presId="urn:microsoft.com/office/officeart/2005/8/layout/hList1"/>
    <dgm:cxn modelId="{7AF135F0-A1F2-4BC1-BC50-6D2144EF771C}" type="presParOf" srcId="{BEDC7C3A-6C15-427D-96C7-5AA3CD1BFC75}" destId="{01FE400C-19D2-4997-B3CE-037C6EBBEBC2}" srcOrd="0" destOrd="0" presId="urn:microsoft.com/office/officeart/2005/8/layout/hList1"/>
    <dgm:cxn modelId="{7A9B4E85-4040-41FB-A387-5A15724168C6}" type="presParOf" srcId="{BEDC7C3A-6C15-427D-96C7-5AA3CD1BFC75}" destId="{EAA3F77E-33CE-44B1-8744-DC11B36491D3}" srcOrd="1" destOrd="0" presId="urn:microsoft.com/office/officeart/2005/8/layout/hList1"/>
    <dgm:cxn modelId="{75254D56-C2EE-4ED9-AA04-208CA8281D82}" type="presParOf" srcId="{4EA8DA68-2E8B-41BD-840E-C7AF796373C1}" destId="{D933281D-8F89-4E6F-BC92-5E8C1E205F64}" srcOrd="3" destOrd="0" presId="urn:microsoft.com/office/officeart/2005/8/layout/hList1"/>
    <dgm:cxn modelId="{2F5FDD35-870A-4AD1-9784-4A3BF64379FC}" type="presParOf" srcId="{4EA8DA68-2E8B-41BD-840E-C7AF796373C1}" destId="{2BB34761-CBC7-4B49-8D58-DBBDF8DC23FC}" srcOrd="4" destOrd="0" presId="urn:microsoft.com/office/officeart/2005/8/layout/hList1"/>
    <dgm:cxn modelId="{4E7556D0-DEF2-42F4-AF10-D2550DDA1F0E}" type="presParOf" srcId="{2BB34761-CBC7-4B49-8D58-DBBDF8DC23FC}" destId="{84053635-3E07-4B0D-840F-1A9CBEDA1EC0}" srcOrd="0" destOrd="0" presId="urn:microsoft.com/office/officeart/2005/8/layout/hList1"/>
    <dgm:cxn modelId="{501423BB-47AD-4D1C-BDF0-2D2157CF51EB}" type="presParOf" srcId="{2BB34761-CBC7-4B49-8D58-DBBDF8DC23FC}" destId="{740A36FD-6724-48F1-990D-2E384223029F}" srcOrd="1" destOrd="0" presId="urn:microsoft.com/office/officeart/2005/8/layout/hList1"/>
    <dgm:cxn modelId="{9432BB43-2A3D-4498-A7B1-7C7B8D526D2E}" type="presParOf" srcId="{4EA8DA68-2E8B-41BD-840E-C7AF796373C1}" destId="{6E42440D-7081-44F2-848A-9D77C7C01940}" srcOrd="5" destOrd="0" presId="urn:microsoft.com/office/officeart/2005/8/layout/hList1"/>
    <dgm:cxn modelId="{224EE876-9E8F-4867-AAFB-D009B76CCC95}" type="presParOf" srcId="{4EA8DA68-2E8B-41BD-840E-C7AF796373C1}" destId="{0C9E1D97-E251-43FF-ADC0-E3309C4FA180}" srcOrd="6" destOrd="0" presId="urn:microsoft.com/office/officeart/2005/8/layout/hList1"/>
    <dgm:cxn modelId="{B067FC9A-933A-4256-AEC9-011AA7C042B6}" type="presParOf" srcId="{0C9E1D97-E251-43FF-ADC0-E3309C4FA180}" destId="{CD8245E7-260D-43CF-B35E-DED787042AB3}" srcOrd="0" destOrd="0" presId="urn:microsoft.com/office/officeart/2005/8/layout/hList1"/>
    <dgm:cxn modelId="{28A4E612-2992-4116-8224-9F21266D4FFE}" type="presParOf" srcId="{0C9E1D97-E251-43FF-ADC0-E3309C4FA180}" destId="{5E054DB5-B6F7-4DEB-9E6A-E615434EBB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5F28D-536D-4898-90F7-F72BF7378DF4}">
      <dsp:nvSpPr>
        <dsp:cNvPr id="0" name=""/>
        <dsp:cNvSpPr/>
      </dsp:nvSpPr>
      <dsp:spPr>
        <a:xfrm>
          <a:off x="11120" y="613899"/>
          <a:ext cx="1856868" cy="554879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latin typeface="Georgia" pitchFamily="18" charset="0"/>
            </a:rPr>
            <a:t>UU 1945</a:t>
          </a:r>
          <a:endParaRPr lang="id-ID" sz="1800" b="1" kern="1200" dirty="0">
            <a:latin typeface="Georgia" pitchFamily="18" charset="0"/>
          </a:endParaRPr>
        </a:p>
      </dsp:txBody>
      <dsp:txXfrm>
        <a:off x="11120" y="613899"/>
        <a:ext cx="1856868" cy="554879"/>
      </dsp:txXfrm>
    </dsp:sp>
    <dsp:sp modelId="{CC314617-2A41-47C8-9252-07CAC9B85579}">
      <dsp:nvSpPr>
        <dsp:cNvPr id="0" name=""/>
        <dsp:cNvSpPr/>
      </dsp:nvSpPr>
      <dsp:spPr>
        <a:xfrm>
          <a:off x="11120" y="1168778"/>
          <a:ext cx="1856868" cy="27432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b="1" kern="1200" dirty="0" smtClean="0">
              <a:latin typeface="Georgia" pitchFamily="18" charset="0"/>
            </a:rPr>
            <a:t>MENJAMIN KEBEBASAN BERAGAMA </a:t>
          </a:r>
          <a:endParaRPr lang="id-ID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b="1" kern="1200" dirty="0" smtClean="0">
              <a:latin typeface="Georgia" pitchFamily="18" charset="0"/>
            </a:rPr>
            <a:t>MENJAMIN KEBEBASAN MENJALANKAN AJARAN AGAMA YG DIANUT</a:t>
          </a:r>
          <a:endParaRPr lang="id-ID" sz="1600" b="1" kern="1200" dirty="0">
            <a:latin typeface="Georgia" pitchFamily="18" charset="0"/>
          </a:endParaRPr>
        </a:p>
      </dsp:txBody>
      <dsp:txXfrm>
        <a:off x="11120" y="1168778"/>
        <a:ext cx="1856868" cy="2743284"/>
      </dsp:txXfrm>
    </dsp:sp>
    <dsp:sp modelId="{01FE400C-19D2-4997-B3CE-037C6EBBEBC2}">
      <dsp:nvSpPr>
        <dsp:cNvPr id="0" name=""/>
        <dsp:cNvSpPr/>
      </dsp:nvSpPr>
      <dsp:spPr>
        <a:xfrm>
          <a:off x="2127950" y="613899"/>
          <a:ext cx="1856868" cy="554879"/>
        </a:xfrm>
        <a:prstGeom prst="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latin typeface="Georgia" pitchFamily="18" charset="0"/>
            </a:rPr>
            <a:t>UU/20/2003</a:t>
          </a:r>
          <a:endParaRPr lang="id-ID" sz="1500" b="1" kern="1200" dirty="0">
            <a:latin typeface="Georgia" pitchFamily="18" charset="0"/>
          </a:endParaRPr>
        </a:p>
      </dsp:txBody>
      <dsp:txXfrm>
        <a:off x="2127950" y="613899"/>
        <a:ext cx="1856868" cy="554879"/>
      </dsp:txXfrm>
    </dsp:sp>
    <dsp:sp modelId="{EAA3F77E-33CE-44B1-8744-DC11B36491D3}">
      <dsp:nvSpPr>
        <dsp:cNvPr id="0" name=""/>
        <dsp:cNvSpPr/>
      </dsp:nvSpPr>
      <dsp:spPr>
        <a:xfrm>
          <a:off x="2127950" y="1168778"/>
          <a:ext cx="1856868" cy="27432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b="1" kern="1200" dirty="0" smtClean="0">
              <a:latin typeface="Georgia" pitchFamily="18" charset="0"/>
            </a:rPr>
            <a:t>HAK PESERTA DIDIK UNTUK MENDAPATKAN PA</a:t>
          </a:r>
          <a:endParaRPr lang="id-ID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b="1" kern="1200" dirty="0" smtClean="0">
              <a:latin typeface="Georgia" pitchFamily="18" charset="0"/>
            </a:rPr>
            <a:t>HAK UNTUK MENDAPATKAN PENDIDIK YANG SEAGAMA</a:t>
          </a:r>
          <a:endParaRPr lang="id-ID" sz="1600" b="1" kern="1200" dirty="0">
            <a:latin typeface="Georgia" pitchFamily="18" charset="0"/>
          </a:endParaRPr>
        </a:p>
      </dsp:txBody>
      <dsp:txXfrm>
        <a:off x="2127950" y="1168778"/>
        <a:ext cx="1856868" cy="2743284"/>
      </dsp:txXfrm>
    </dsp:sp>
    <dsp:sp modelId="{84053635-3E07-4B0D-840F-1A9CBEDA1EC0}">
      <dsp:nvSpPr>
        <dsp:cNvPr id="0" name=""/>
        <dsp:cNvSpPr/>
      </dsp:nvSpPr>
      <dsp:spPr>
        <a:xfrm>
          <a:off x="4244780" y="613899"/>
          <a:ext cx="1856868" cy="554879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latin typeface="Georgia" pitchFamily="18" charset="0"/>
            </a:rPr>
            <a:t>PP/55/2007</a:t>
          </a:r>
          <a:endParaRPr lang="id-ID" sz="1500" b="1" kern="1200" dirty="0">
            <a:latin typeface="Georgia" pitchFamily="18" charset="0"/>
          </a:endParaRPr>
        </a:p>
      </dsp:txBody>
      <dsp:txXfrm>
        <a:off x="4244780" y="613899"/>
        <a:ext cx="1856868" cy="554879"/>
      </dsp:txXfrm>
    </dsp:sp>
    <dsp:sp modelId="{740A36FD-6724-48F1-990D-2E384223029F}">
      <dsp:nvSpPr>
        <dsp:cNvPr id="0" name=""/>
        <dsp:cNvSpPr/>
      </dsp:nvSpPr>
      <dsp:spPr>
        <a:xfrm>
          <a:off x="4244780" y="1168778"/>
          <a:ext cx="1856868" cy="27432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b="1" kern="1200" dirty="0" smtClean="0">
              <a:latin typeface="Georgia" pitchFamily="18" charset="0"/>
            </a:rPr>
            <a:t>MENETAPKAN FUNGSI DAN TUJUAN PA </a:t>
          </a:r>
          <a:endParaRPr lang="id-ID" sz="1800" b="1" kern="1200" dirty="0">
            <a:latin typeface="Georg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b="1" kern="1200" dirty="0" smtClean="0">
              <a:latin typeface="Georgia" pitchFamily="18" charset="0"/>
            </a:rPr>
            <a:t>MENJAMIN TERSELENGGANYA PA DI SEKOLAH </a:t>
          </a:r>
          <a:endParaRPr lang="id-ID" sz="1800" b="1" kern="1200" dirty="0">
            <a:latin typeface="Georgia" pitchFamily="18" charset="0"/>
          </a:endParaRPr>
        </a:p>
      </dsp:txBody>
      <dsp:txXfrm>
        <a:off x="4244780" y="1168778"/>
        <a:ext cx="1856868" cy="2743284"/>
      </dsp:txXfrm>
    </dsp:sp>
    <dsp:sp modelId="{CD8245E7-260D-43CF-B35E-DED787042AB3}">
      <dsp:nvSpPr>
        <dsp:cNvPr id="0" name=""/>
        <dsp:cNvSpPr/>
      </dsp:nvSpPr>
      <dsp:spPr>
        <a:xfrm>
          <a:off x="6361610" y="613899"/>
          <a:ext cx="1856868" cy="554879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>
              <a:latin typeface="Georgia" pitchFamily="18" charset="0"/>
            </a:rPr>
            <a:t>PERMENAG RI 16/2010</a:t>
          </a:r>
          <a:endParaRPr lang="id-ID" sz="1600" b="1" kern="1200" dirty="0">
            <a:latin typeface="Georgia" pitchFamily="18" charset="0"/>
          </a:endParaRPr>
        </a:p>
      </dsp:txBody>
      <dsp:txXfrm>
        <a:off x="6361610" y="613899"/>
        <a:ext cx="1856868" cy="554879"/>
      </dsp:txXfrm>
    </dsp:sp>
    <dsp:sp modelId="{5E054DB5-B6F7-4DEB-9E6A-E615434EBB38}">
      <dsp:nvSpPr>
        <dsp:cNvPr id="0" name=""/>
        <dsp:cNvSpPr/>
      </dsp:nvSpPr>
      <dsp:spPr>
        <a:xfrm>
          <a:off x="6361610" y="1168778"/>
          <a:ext cx="1856868" cy="27432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b="1" kern="1200" dirty="0" smtClean="0">
              <a:latin typeface="Georgia" pitchFamily="18" charset="0"/>
            </a:rPr>
            <a:t>MENGATUR PENGELOLAAN PA DI SEKOLAH</a:t>
          </a:r>
          <a:endParaRPr lang="id-ID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b="1" kern="1200" dirty="0" smtClean="0">
              <a:latin typeface="Georgia" pitchFamily="18" charset="0"/>
            </a:rPr>
            <a:t>MENJAMIN PENGELOLAAN PA YANG BERMUTU</a:t>
          </a:r>
          <a:endParaRPr lang="id-ID" sz="1600" b="1" kern="1200" dirty="0">
            <a:latin typeface="Georgia" pitchFamily="18" charset="0"/>
          </a:endParaRPr>
        </a:p>
      </dsp:txBody>
      <dsp:txXfrm>
        <a:off x="6361610" y="1168778"/>
        <a:ext cx="1856868" cy="2743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495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160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086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78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497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100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66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162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953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582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829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73B6-AD20-4135-BDC0-A1D60C8512E1}" type="datetimeFigureOut">
              <a:rPr lang="id-ID" smtClean="0"/>
              <a:t>28/09/2016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07DE-FA38-4F5D-8B08-8E2E567317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779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96944" cy="5184576"/>
          </a:xfrm>
        </p:spPr>
        <p:txBody>
          <a:bodyPr>
            <a:normAutofit/>
          </a:bodyPr>
          <a:lstStyle/>
          <a:p>
            <a:pPr algn="l"/>
            <a:r>
              <a:rPr lang="id-ID" sz="3600" b="1" i="1" dirty="0">
                <a:latin typeface="Georgia" pitchFamily="18" charset="0"/>
              </a:rPr>
              <a:t>Analisis Kebijakan </a:t>
            </a:r>
            <a:r>
              <a:rPr lang="id-ID" sz="3600" b="1" i="1" dirty="0" smtClean="0">
                <a:latin typeface="Georgia" pitchFamily="18" charset="0"/>
              </a:rPr>
              <a:t/>
            </a:r>
            <a:br>
              <a:rPr lang="id-ID" sz="3600" b="1" i="1" dirty="0" smtClean="0">
                <a:latin typeface="Georgia" pitchFamily="18" charset="0"/>
              </a:rPr>
            </a:br>
            <a:r>
              <a:rPr lang="id-ID" sz="3600" b="1" i="1" dirty="0" smtClean="0">
                <a:latin typeface="Georgia" pitchFamily="18" charset="0"/>
              </a:rPr>
              <a:t>Implementasi </a:t>
            </a:r>
            <a:r>
              <a:rPr lang="id-ID" sz="3600" b="1" i="1" dirty="0">
                <a:latin typeface="Georgia" pitchFamily="18" charset="0"/>
              </a:rPr>
              <a:t>Pendidikan </a:t>
            </a:r>
            <a:r>
              <a:rPr lang="id-ID" sz="3600" b="1" i="1" dirty="0" smtClean="0">
                <a:latin typeface="Georgia" pitchFamily="18" charset="0"/>
              </a:rPr>
              <a:t>Agama</a:t>
            </a:r>
            <a:r>
              <a:rPr lang="id-ID" sz="3600" i="1" dirty="0">
                <a:latin typeface="Georgia" pitchFamily="18" charset="0"/>
              </a:rPr>
              <a:t> </a:t>
            </a:r>
            <a:r>
              <a:rPr lang="id-ID" sz="3600" i="1" dirty="0" smtClean="0">
                <a:latin typeface="Georgia" pitchFamily="18" charset="0"/>
              </a:rPr>
              <a:t/>
            </a:r>
            <a:br>
              <a:rPr lang="id-ID" sz="3600" i="1" dirty="0" smtClean="0">
                <a:latin typeface="Georgia" pitchFamily="18" charset="0"/>
              </a:rPr>
            </a:br>
            <a:r>
              <a:rPr lang="id-ID" sz="3600" b="1" i="1" dirty="0" smtClean="0">
                <a:latin typeface="Georgia" pitchFamily="18" charset="0"/>
              </a:rPr>
              <a:t>di </a:t>
            </a:r>
            <a:r>
              <a:rPr lang="id-ID" sz="3600" b="1" i="1" dirty="0">
                <a:latin typeface="Georgia" pitchFamily="18" charset="0"/>
              </a:rPr>
              <a:t>Sekolah Umum </a:t>
            </a:r>
            <a:r>
              <a:rPr lang="id-ID" sz="3600" dirty="0">
                <a:latin typeface="Georgia" pitchFamily="18" charset="0"/>
              </a:rPr>
              <a:t/>
            </a:r>
            <a:br>
              <a:rPr lang="id-ID" sz="3600" dirty="0">
                <a:latin typeface="Georgia" pitchFamily="18" charset="0"/>
              </a:rPr>
            </a:br>
            <a:r>
              <a:rPr lang="id-ID" sz="2800" i="1" dirty="0" smtClean="0">
                <a:latin typeface="Georgia" pitchFamily="18" charset="0"/>
              </a:rPr>
              <a:t/>
            </a:r>
            <a:br>
              <a:rPr lang="id-ID" sz="2800" i="1" dirty="0" smtClean="0">
                <a:latin typeface="Georgia" pitchFamily="18" charset="0"/>
              </a:rPr>
            </a:br>
            <a:r>
              <a:rPr lang="id-ID" sz="2400" b="1" dirty="0" smtClean="0">
                <a:latin typeface="Georgia" pitchFamily="18" charset="0"/>
              </a:rPr>
              <a:t>Khozin</a:t>
            </a:r>
            <a:endParaRPr lang="id-ID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0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2400" b="1" dirty="0" smtClean="0">
                <a:latin typeface="Georgia" pitchFamily="18" charset="0"/>
              </a:rPr>
              <a:t>BEBERAPA KEBIJAKAN UNTUK MENGATUR IMPLENTASI PENDIDIKAN AGAMA</a:t>
            </a:r>
            <a:endParaRPr lang="id-ID" sz="2400" b="1" dirty="0">
              <a:latin typeface="Georg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94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06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3200" b="1" dirty="0" smtClean="0">
                <a:latin typeface="Georgia" pitchFamily="18" charset="0"/>
              </a:rPr>
              <a:t>KESENJANGAN ANTARA HAK DAN PRAKTIK </a:t>
            </a:r>
            <a:endParaRPr lang="id-ID" sz="32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2913" indent="-442913">
              <a:buNone/>
            </a:pPr>
            <a:r>
              <a:rPr lang="id-ID" b="1" i="1" dirty="0" smtClean="0">
                <a:latin typeface="Georgia" pitchFamily="18" charset="0"/>
              </a:rPr>
              <a:t>1. DALAM UU PESERTA DIDIK DIJAMIN HAK-HAK BERAGAMANYA.    </a:t>
            </a:r>
          </a:p>
          <a:p>
            <a:pPr marL="442913" indent="-442913">
              <a:buNone/>
            </a:pPr>
            <a:r>
              <a:rPr lang="id-ID" b="1" i="1" dirty="0" smtClean="0">
                <a:latin typeface="Georgia" pitchFamily="18" charset="0"/>
              </a:rPr>
              <a:t>2. PRAKTINYA HANYA ISLAM, KRISTEN, KATOLIK, HINDU, BUDHA DAN KHONGHUCU YANG DIFASILITASI PEMERINTAH.  </a:t>
            </a:r>
          </a:p>
          <a:p>
            <a:pPr marL="442913" indent="-442913">
              <a:buNone/>
            </a:pPr>
            <a:r>
              <a:rPr lang="id-ID" b="1" i="1" dirty="0" smtClean="0">
                <a:latin typeface="Georgia" pitchFamily="18" charset="0"/>
              </a:rPr>
              <a:t>3. PEMERINTAH PERLU MEMIKIRKAN HAK-HAK BERAGAMA PESERTA DIDIK DI LUAR ENAM AGAMA MAYORITAS.</a:t>
            </a:r>
          </a:p>
          <a:p>
            <a:pPr marL="0" indent="0">
              <a:buNone/>
            </a:pPr>
            <a:endParaRPr lang="id-ID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272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2400" b="1" dirty="0" smtClean="0">
                <a:latin typeface="Georgia" pitchFamily="18" charset="0"/>
              </a:rPr>
              <a:t>KESENJANGAN KEBIJAKAN MODEL PEMBELAJARAN DENGAN IMPLEMENTASI DI SEKOLAH</a:t>
            </a:r>
            <a:endParaRPr lang="id-ID" sz="24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i="1" dirty="0" smtClean="0">
                <a:latin typeface="Georgia" pitchFamily="18" charset="0"/>
              </a:rPr>
              <a:t>PENYELENGGARAAN PA DI SEKOLAH. </a:t>
            </a:r>
          </a:p>
          <a:p>
            <a:pPr marL="514350" indent="-514350">
              <a:buAutoNum type="arabicPeriod"/>
            </a:pPr>
            <a:r>
              <a:rPr lang="id-ID" b="1" i="1" dirty="0" smtClean="0">
                <a:latin typeface="Georgia" pitchFamily="18" charset="0"/>
              </a:rPr>
              <a:t>TERDAPAT 4 MODEL PA DI SEKOLAH: </a:t>
            </a:r>
          </a:p>
          <a:p>
            <a:pPr marL="987425" indent="-987425">
              <a:buNone/>
            </a:pPr>
            <a:r>
              <a:rPr lang="id-ID" b="1" i="1" dirty="0" smtClean="0">
                <a:latin typeface="Georgia" pitchFamily="18" charset="0"/>
              </a:rPr>
              <a:t>      a. MODEL SEBAGAIMANA KEBIJAKAN PEMERINTAH, </a:t>
            </a:r>
          </a:p>
          <a:p>
            <a:pPr marL="0" indent="442913">
              <a:buNone/>
            </a:pPr>
            <a:r>
              <a:rPr lang="id-ID" b="1" i="1" dirty="0" smtClean="0">
                <a:latin typeface="Georgia" pitchFamily="18" charset="0"/>
              </a:rPr>
              <a:t> b.  MODEL PENDIDIKAN RELIGIUSITAS,    </a:t>
            </a:r>
          </a:p>
          <a:p>
            <a:pPr marL="987425" indent="-457200">
              <a:buNone/>
            </a:pPr>
            <a:r>
              <a:rPr lang="id-ID" b="1" i="1" dirty="0" smtClean="0">
                <a:latin typeface="Georgia" pitchFamily="18" charset="0"/>
              </a:rPr>
              <a:t>c. MODEL SESUAI AGAMA SATUAN PENDIDIKAN, </a:t>
            </a:r>
          </a:p>
          <a:p>
            <a:pPr marL="900113" indent="-369888">
              <a:buNone/>
            </a:pPr>
            <a:r>
              <a:rPr lang="id-ID" b="1" i="1" dirty="0" smtClean="0">
                <a:latin typeface="Georgia" pitchFamily="18" charset="0"/>
              </a:rPr>
              <a:t>d. MODEL SEBAGAIMANA KEBIJAKAN PEMERINTAH DENGAN TAMBAHAN SESUAI  IDEOLOGI YANG DIANUT SEKOLAH. </a:t>
            </a:r>
          </a:p>
          <a:p>
            <a:pPr marL="530225" indent="-530225">
              <a:buNone/>
            </a:pPr>
            <a:r>
              <a:rPr lang="id-ID" b="1" i="1" dirty="0" smtClean="0">
                <a:latin typeface="Georgia" pitchFamily="18" charset="0"/>
              </a:rPr>
              <a:t>2.  BERAGAM MODEL INI DAPAT MEREDUKSI MODEL PEMERINTAH</a:t>
            </a:r>
          </a:p>
          <a:p>
            <a:pPr marL="530225" indent="-530225">
              <a:buNone/>
            </a:pPr>
            <a:r>
              <a:rPr lang="id-ID" b="1" i="1" dirty="0" smtClean="0">
                <a:latin typeface="Georgia" pitchFamily="18" charset="0"/>
              </a:rPr>
              <a:t>3.   IDEALNYA SESUAI MODEL PEMERINTAH DENGAN NILAI TAMBAH.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36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2400" b="1" dirty="0" smtClean="0">
                <a:latin typeface="Georgia" pitchFamily="18" charset="0"/>
              </a:rPr>
              <a:t>KURIKULUM SEBAGAI MEKANISME KONTROL MODEL KEBERAGAMAAN</a:t>
            </a:r>
            <a:endParaRPr lang="id-ID" sz="24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54013" indent="-354013">
              <a:buNone/>
            </a:pPr>
            <a:endParaRPr lang="id-ID" sz="3100" b="1" i="1" dirty="0" smtClean="0">
              <a:latin typeface="Georgia" pitchFamily="18" charset="0"/>
            </a:endParaRPr>
          </a:p>
          <a:p>
            <a:pPr marL="354013" indent="-354013">
              <a:buNone/>
            </a:pPr>
            <a:r>
              <a:rPr lang="id-ID" sz="3100" b="1" i="1" dirty="0" smtClean="0">
                <a:latin typeface="Georgia" pitchFamily="18" charset="0"/>
              </a:rPr>
              <a:t>1. PEMERINTAH MENETAPKAN KURIKULUM PA SEBAGAI MEKANISME KONTROL MODEL KEBERAGAMAAN YANG DIKEHENDAKI. </a:t>
            </a:r>
          </a:p>
          <a:p>
            <a:pPr marL="354013" indent="-354013">
              <a:buNone/>
            </a:pPr>
            <a:r>
              <a:rPr lang="id-ID" sz="3100" b="1" i="1" dirty="0" smtClean="0">
                <a:latin typeface="Georgia" pitchFamily="18" charset="0"/>
              </a:rPr>
              <a:t>2. KARENA ARUS MIGRASI DAN ARUS INFORMASI YANG KUAT, MAKA KONTROL PEMERINTAH TIDAK LAGI EFEKTIF KHUSUSNYA DI KALANGAN UMAT ISLAM SEHINGGA KEBERAGAMAAN MUSLIM  MENJADI BERAGAM TERMASUK MUNCULNYA KELOMPOK-KELOMPOK RADIKAL. </a:t>
            </a:r>
          </a:p>
          <a:p>
            <a:pPr marL="354013" indent="-354013">
              <a:buNone/>
            </a:pPr>
            <a:r>
              <a:rPr lang="id-ID" sz="3100" b="1" i="1" dirty="0" smtClean="0">
                <a:latin typeface="Georgia" pitchFamily="18" charset="0"/>
              </a:rPr>
              <a:t>3. PEMERINTAH MESTI BERTINDAK UNTUK MENGATASINYA. 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3121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id-ID" sz="2800" b="1" dirty="0" smtClean="0">
                <a:latin typeface="Georgia" pitchFamily="18" charset="0"/>
              </a:rPr>
              <a:t>KESENJANGAN KEBIJAKAN PENGANGKATAN GURU  DENGAN FAKTA KEKURANGAN GURU</a:t>
            </a:r>
            <a:endParaRPr lang="id-ID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d-ID" sz="2400" b="1" i="1" dirty="0" smtClean="0">
                <a:latin typeface="Georgia" pitchFamily="18" charset="0"/>
              </a:rPr>
              <a:t>PENGANGKATAN DAN PEMBINAAN GURU MENJADI  TANGGUNG JAWAB PEMERINTAH. </a:t>
            </a:r>
          </a:p>
          <a:p>
            <a:pPr marL="530225" indent="-530225">
              <a:buNone/>
            </a:pPr>
            <a:r>
              <a:rPr lang="id-ID" sz="2400" b="1" i="1" dirty="0" smtClean="0">
                <a:latin typeface="Georgia" pitchFamily="18" charset="0"/>
              </a:rPr>
              <a:t>2.  FAKTANYA PEMERINTAH TIDAK SANGGUP MEMENUHI KEBUTUHAN GURU SEKALIGUS PENINGATAN KUALITASNYA. </a:t>
            </a:r>
          </a:p>
          <a:p>
            <a:pPr marL="530225" indent="-530225">
              <a:buNone/>
            </a:pPr>
            <a:r>
              <a:rPr lang="id-ID" sz="2400" b="1" i="1" dirty="0" smtClean="0">
                <a:latin typeface="Georgia" pitchFamily="18" charset="0"/>
              </a:rPr>
              <a:t>3.  KE DEPAN PEMERINTAH PERLU MEMENUHI SEKALIGUS MENINGATKAN KUALITAS GURU.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76085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79208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d-ID" sz="5800" b="1" i="1" dirty="0" smtClean="0">
                <a:latin typeface="Georgia" pitchFamily="18" charset="0"/>
              </a:rPr>
              <a:t>Sekian</a:t>
            </a:r>
            <a:r>
              <a:rPr lang="id-ID" sz="6500" b="1" i="1" dirty="0" smtClean="0">
                <a:latin typeface="Georgia" pitchFamily="18" charset="0"/>
              </a:rPr>
              <a:t>!</a:t>
            </a:r>
            <a:endParaRPr lang="id-ID" sz="65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512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sz="14400" b="1" i="1" dirty="0" smtClean="0">
                <a:latin typeface="Georgia" pitchFamily="18" charset="0"/>
              </a:rPr>
              <a:t>INDONESIA </a:t>
            </a:r>
            <a:r>
              <a:rPr lang="id-ID" sz="14400" b="1" i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id-ID" sz="14400" b="1" i="1" dirty="0" smtClean="0">
                <a:latin typeface="Georgia" pitchFamily="18" charset="0"/>
              </a:rPr>
              <a:t>NEGARA dengan BERAGAM ETNIK, BAHASA &amp; AGAMA: </a:t>
            </a:r>
          </a:p>
          <a:p>
            <a:pPr marL="0" indent="0">
              <a:buNone/>
            </a:pPr>
            <a:endParaRPr lang="id-ID" sz="11200" b="1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id-ID" sz="11200" b="1" i="1" dirty="0" smtClean="0">
                <a:latin typeface="Georgia" pitchFamily="18" charset="0"/>
              </a:rPr>
              <a:t>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893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b="1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id-ID" b="1" i="1" dirty="0" smtClean="0">
                <a:latin typeface="Georgia" pitchFamily="18" charset="0"/>
              </a:rPr>
              <a:t>   ETNIK 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id-ID" b="1" i="1" dirty="0" smtClean="0">
                <a:latin typeface="Georgia" pitchFamily="18" charset="0"/>
              </a:rPr>
              <a:t>633</a:t>
            </a:r>
          </a:p>
          <a:p>
            <a:pPr marL="0" indent="0">
              <a:buNone/>
            </a:pPr>
            <a:r>
              <a:rPr lang="id-ID" b="1" i="1" dirty="0" smtClean="0">
                <a:latin typeface="Georgia" pitchFamily="18" charset="0"/>
              </a:rPr>
              <a:t>   BAHASA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</a:t>
            </a:r>
            <a:r>
              <a:rPr lang="id-ID" b="1" i="1" dirty="0" smtClean="0">
                <a:latin typeface="Georgia" pitchFamily="18" charset="0"/>
              </a:rPr>
              <a:t> 707 </a:t>
            </a:r>
            <a:endParaRPr lang="id-ID" b="1" i="1" dirty="0" smtClean="0">
              <a:latin typeface="Georgia" pitchFamily="18" charset="0"/>
              <a:sym typeface="Wingdings" pitchFamily="2" charset="2"/>
            </a:endParaRPr>
          </a:p>
          <a:p>
            <a:pPr marL="354013" indent="-354013">
              <a:buNone/>
            </a:pP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   bahasa Indonesia sebagai bahasa pemersatu </a:t>
            </a:r>
          </a:p>
          <a:p>
            <a:pPr marL="354013" indent="-354013">
              <a:buNone/>
            </a:pP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   AGAMA  6 dengan jumlah pengikut terbanyak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378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265113" indent="-265113">
              <a:buNone/>
            </a:pPr>
            <a:r>
              <a:rPr lang="id-ID" sz="4800" b="1" i="1" dirty="0" smtClean="0">
                <a:latin typeface="Georgia" pitchFamily="18" charset="0"/>
              </a:rPr>
              <a:t>  TERDAPAT 6 AGAMA MAYORITAS: </a:t>
            </a:r>
          </a:p>
          <a:p>
            <a:pPr marL="0" indent="265113">
              <a:buNone/>
            </a:pPr>
            <a:r>
              <a:rPr lang="id-ID" sz="3000" b="1" i="1" dirty="0" smtClean="0">
                <a:latin typeface="Georgia" pitchFamily="18" charset="0"/>
              </a:rPr>
              <a:t>DARI 237.641.326 JUMLAH PENDUDUK</a:t>
            </a:r>
          </a:p>
          <a:p>
            <a:pPr marL="0" indent="265113">
              <a:buNone/>
            </a:pPr>
            <a:r>
              <a:rPr lang="id-ID" sz="3000" b="1" i="1" dirty="0" smtClean="0">
                <a:latin typeface="Georgia" pitchFamily="18" charset="0"/>
              </a:rPr>
              <a:t>INDONESIA YANG BERAGAMA: </a:t>
            </a: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</a:rPr>
              <a:t>ISLAM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id-ID" b="1" i="1" dirty="0" smtClean="0">
                <a:latin typeface="Georgia" pitchFamily="18" charset="0"/>
              </a:rPr>
              <a:t>87,18%   </a:t>
            </a: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</a:rPr>
              <a:t>PROTESTAN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</a:t>
            </a:r>
            <a:r>
              <a:rPr lang="id-ID" b="1" i="1" dirty="0" smtClean="0">
                <a:latin typeface="Georgia" pitchFamily="18" charset="0"/>
              </a:rPr>
              <a:t> </a:t>
            </a:r>
            <a:r>
              <a:rPr lang="id-ID" b="1" i="1" dirty="0">
                <a:latin typeface="Georgia" pitchFamily="18" charset="0"/>
              </a:rPr>
              <a:t>6,96% </a:t>
            </a:r>
            <a:r>
              <a:rPr lang="id-ID" b="1" i="1" u="sng" dirty="0" smtClean="0">
                <a:latin typeface="Georgia" pitchFamily="18" charset="0"/>
              </a:rPr>
              <a:t> </a:t>
            </a: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</a:rPr>
              <a:t>KATOLIK 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id-ID" b="1" i="1" dirty="0" smtClean="0">
                <a:latin typeface="Georgia" pitchFamily="18" charset="0"/>
              </a:rPr>
              <a:t>2,9</a:t>
            </a:r>
            <a:r>
              <a:rPr lang="id-ID" b="1" i="1" dirty="0">
                <a:latin typeface="Georgia" pitchFamily="18" charset="0"/>
              </a:rPr>
              <a:t>% </a:t>
            </a:r>
            <a:r>
              <a:rPr lang="id-ID" b="1" i="1" u="sng" dirty="0" smtClean="0">
                <a:latin typeface="Georgia" pitchFamily="18" charset="0"/>
              </a:rPr>
              <a:t> </a:t>
            </a: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</a:rPr>
              <a:t>HINDU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</a:t>
            </a:r>
            <a:r>
              <a:rPr lang="id-ID" b="1" i="1" dirty="0" smtClean="0">
                <a:latin typeface="Georgia" pitchFamily="18" charset="0"/>
              </a:rPr>
              <a:t> </a:t>
            </a:r>
            <a:r>
              <a:rPr lang="id-ID" b="1" i="1" dirty="0">
                <a:latin typeface="Georgia" pitchFamily="18" charset="0"/>
              </a:rPr>
              <a:t>1,69% </a:t>
            </a:r>
            <a:endParaRPr lang="id-ID" b="1" i="1" u="sng" dirty="0">
              <a:latin typeface="Georgia" pitchFamily="18" charset="0"/>
            </a:endParaRP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</a:rPr>
              <a:t>BUDHA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</a:t>
            </a:r>
            <a:r>
              <a:rPr lang="id-ID" b="1" i="1" dirty="0" smtClean="0">
                <a:latin typeface="Georgia" pitchFamily="18" charset="0"/>
              </a:rPr>
              <a:t>. </a:t>
            </a:r>
            <a:r>
              <a:rPr lang="id-ID" b="1" i="1" dirty="0">
                <a:latin typeface="Georgia" pitchFamily="18" charset="0"/>
              </a:rPr>
              <a:t>0,72% </a:t>
            </a:r>
            <a:endParaRPr lang="id-ID" b="1" i="1" dirty="0" smtClean="0">
              <a:latin typeface="Georgia" pitchFamily="18" charset="0"/>
            </a:endParaRP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KHONGHUCU </a:t>
            </a:r>
            <a:r>
              <a:rPr lang="id-ID" b="1" i="1" dirty="0" smtClean="0">
                <a:latin typeface="Georgia" pitchFamily="18" charset="0"/>
              </a:rPr>
              <a:t>0,05%, </a:t>
            </a:r>
          </a:p>
          <a:p>
            <a:pPr marL="0" indent="265113">
              <a:buNone/>
            </a:pPr>
            <a:r>
              <a:rPr lang="id-ID" b="1" i="1" dirty="0" smtClean="0">
                <a:latin typeface="Georgia" pitchFamily="18" charset="0"/>
              </a:rPr>
              <a:t>AGAMA LAINNYA </a:t>
            </a:r>
            <a:r>
              <a:rPr lang="id-ID" b="1" i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id-ID" b="1" i="1" dirty="0" smtClean="0">
                <a:latin typeface="Georgia" pitchFamily="18" charset="0"/>
              </a:rPr>
              <a:t>0,13%,  </a:t>
            </a:r>
          </a:p>
          <a:p>
            <a:pPr marL="0" indent="265113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36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latin typeface="Georgia" pitchFamily="18" charset="0"/>
              </a:rPr>
              <a:t>PETA SEBARAN PEMELUK  AGAMA-AGAMA</a:t>
            </a:r>
            <a:endParaRPr lang="id-ID" sz="2400" b="1" dirty="0">
              <a:latin typeface="Georgia" pitchFamily="18" charset="0"/>
            </a:endParaRPr>
          </a:p>
        </p:txBody>
      </p:sp>
      <p:pic>
        <p:nvPicPr>
          <p:cNvPr id="4" name="Content Placeholder 3" descr="Berkas:Indonesia Religion Percentag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6489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10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568952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600" b="1" i="1" dirty="0" smtClean="0">
                <a:latin typeface="Georgia" pitchFamily="18" charset="0"/>
              </a:rPr>
              <a:t>PENDIDIKAN AGAMA UNTUK </a:t>
            </a:r>
            <a:r>
              <a:rPr lang="id-ID" b="1" i="1" dirty="0" smtClean="0">
                <a:latin typeface="Georgia" pitchFamily="18" charset="0"/>
              </a:rPr>
              <a:t>MENGELOLA KERAGAMAN</a:t>
            </a:r>
            <a:endParaRPr lang="id-ID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6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i="1" dirty="0" smtClean="0">
                <a:latin typeface="Georgia" pitchFamily="18" charset="0"/>
              </a:rPr>
              <a:t>FUNGSI PA </a:t>
            </a:r>
            <a:r>
              <a:rPr lang="id-ID" sz="2800" b="1" i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id-ID" sz="2800" b="1" i="1" dirty="0" smtClean="0">
                <a:latin typeface="Georgia" pitchFamily="18" charset="0"/>
              </a:rPr>
              <a:t>UNTUK MEMBENTUK MANUSIA INDONESIA YANG: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BERIMAN 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BERTAKWA 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BERAKHLAK MULIA 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 </a:t>
            </a:r>
            <a:r>
              <a:rPr lang="id-ID" sz="3000" b="1" i="1" dirty="0" smtClean="0">
                <a:solidFill>
                  <a:srgbClr val="FF0000"/>
                </a:solidFill>
                <a:latin typeface="Georgia" pitchFamily="18" charset="0"/>
              </a:rPr>
              <a:t>MAMPU MENJAGA KEDAMAIAN  (HARMONI) DAN KERUKUNAN HUBUNGAN INTER DAN ANTARUMAT BERAGAMA 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/>
              <a:t>(</a:t>
            </a:r>
            <a:r>
              <a:rPr lang="id-ID" dirty="0"/>
              <a:t>PP Nomor 55 Tahun 2007)</a:t>
            </a:r>
            <a:r>
              <a:rPr lang="id-ID" b="1" dirty="0"/>
              <a:t>.</a:t>
            </a:r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661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i="1" dirty="0" smtClean="0"/>
              <a:t> </a:t>
            </a:r>
            <a:r>
              <a:rPr lang="id-ID" sz="3600" b="1" i="1" dirty="0" smtClean="0">
                <a:latin typeface="Georgia" pitchFamily="18" charset="0"/>
              </a:rPr>
              <a:t> </a:t>
            </a:r>
            <a:endParaRPr lang="id-ID" sz="3000" b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id-ID" sz="3000" b="1" i="1" dirty="0" smtClean="0">
                <a:latin typeface="Georgia" pitchFamily="18" charset="0"/>
              </a:rPr>
              <a:t>PA BERTUJUAN  BERKEMBANGNYA KEMAMPUAN PESERTA DIDIK DALAM: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MEMAHAMI, 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MENGHAYATI, DAN </a:t>
            </a:r>
          </a:p>
          <a:p>
            <a:pPr marL="514350" indent="-514350">
              <a:buAutoNum type="arabicPeriod"/>
            </a:pPr>
            <a:r>
              <a:rPr lang="id-ID" sz="3000" b="1" i="1" dirty="0" smtClean="0">
                <a:latin typeface="Georgia" pitchFamily="18" charset="0"/>
              </a:rPr>
              <a:t>MENGAMALKAN NILAI-NILAI AGAMA 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(</a:t>
            </a:r>
            <a:r>
              <a:rPr lang="id-ID" dirty="0"/>
              <a:t>PP Nomor 55 Tahun 2007)</a:t>
            </a:r>
            <a:r>
              <a:rPr lang="id-ID" b="1" dirty="0"/>
              <a:t>.</a:t>
            </a:r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947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1252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b="1" i="1" dirty="0" smtClean="0">
                <a:latin typeface="Georgia" pitchFamily="18" charset="0"/>
              </a:rPr>
              <a:t>KESENJANGAN ANTARA KEBIJAKAN DAN IMPLEMENTASI</a:t>
            </a:r>
            <a:endParaRPr lang="id-ID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</TotalTime>
  <Words>440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Analisis Kebijakan  Implementasi Pendidikan Agama  di Sekolah Umum   Khozin</vt:lpstr>
      <vt:lpstr>PowerPoint Presentation</vt:lpstr>
      <vt:lpstr>PowerPoint Presentation</vt:lpstr>
      <vt:lpstr>PowerPoint Presentation</vt:lpstr>
      <vt:lpstr>PETA SEBARAN PEMELUK  AGAMA-AGAMA</vt:lpstr>
      <vt:lpstr>PowerPoint Presentation</vt:lpstr>
      <vt:lpstr>PowerPoint Presentation</vt:lpstr>
      <vt:lpstr>PowerPoint Presentation</vt:lpstr>
      <vt:lpstr>PowerPoint Presentation</vt:lpstr>
      <vt:lpstr>BEBERAPA KEBIJAKAN UNTUK MENGATUR IMPLENTASI PENDIDIKAN AGAMA</vt:lpstr>
      <vt:lpstr>KESENJANGAN ANTARA HAK DAN PRAKTIK </vt:lpstr>
      <vt:lpstr>KESENJANGAN KEBIJAKAN MODEL PEMBELAJARAN DENGAN IMPLEMENTASI DI SEKOLAH</vt:lpstr>
      <vt:lpstr>KURIKULUM SEBAGAI MEKANISME KONTROL MODEL KEBERAGAMAAN</vt:lpstr>
      <vt:lpstr>KESENJANGAN KEBIJAKAN PENGANGKATAN GURU  DENGAN FAKTA KEKURANGAN GURU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KEBIJAKAN   IMPLEMENTASI PENDIDIKAN AGAMA  DI SEKOLAH UMUM    Khozin</dc:title>
  <dc:creator>Asus</dc:creator>
  <cp:lastModifiedBy>Asus</cp:lastModifiedBy>
  <cp:revision>55</cp:revision>
  <dcterms:created xsi:type="dcterms:W3CDTF">2016-09-23T00:06:27Z</dcterms:created>
  <dcterms:modified xsi:type="dcterms:W3CDTF">2016-09-28T13:09:40Z</dcterms:modified>
</cp:coreProperties>
</file>